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24"/>
  </p:notesMasterIdLst>
  <p:handoutMasterIdLst>
    <p:handoutMasterId r:id="rId25"/>
  </p:handoutMasterIdLst>
  <p:sldIdLst>
    <p:sldId id="257" r:id="rId2"/>
    <p:sldId id="280" r:id="rId3"/>
    <p:sldId id="263" r:id="rId4"/>
    <p:sldId id="264" r:id="rId5"/>
    <p:sldId id="265" r:id="rId6"/>
    <p:sldId id="266" r:id="rId7"/>
    <p:sldId id="267" r:id="rId8"/>
    <p:sldId id="268" r:id="rId9"/>
    <p:sldId id="270" r:id="rId10"/>
    <p:sldId id="271" r:id="rId11"/>
    <p:sldId id="272" r:id="rId12"/>
    <p:sldId id="277" r:id="rId13"/>
    <p:sldId id="278" r:id="rId14"/>
    <p:sldId id="279" r:id="rId15"/>
    <p:sldId id="273" r:id="rId16"/>
    <p:sldId id="274" r:id="rId17"/>
    <p:sldId id="275" r:id="rId18"/>
    <p:sldId id="276" r:id="rId19"/>
    <p:sldId id="282" r:id="rId20"/>
    <p:sldId id="281" r:id="rId21"/>
    <p:sldId id="258" r:id="rId22"/>
    <p:sldId id="262" r:id="rId23"/>
  </p:sldIdLst>
  <p:sldSz cx="12192000" cy="6858000"/>
  <p:notesSz cx="6858000" cy="9144000"/>
  <p:embeddedFontLst>
    <p:embeddedFont>
      <p:font typeface="Acumin Pro" panose="020B0604020202020204" charset="0"/>
      <p:regular r:id="rId26"/>
      <p:bold r:id="rId27"/>
      <p:italic r:id="rId28"/>
      <p:boldItalic r:id="rId29"/>
    </p:embeddedFont>
    <p:embeddedFont>
      <p:font typeface="Acumin Pro ExtraCondensed" panose="020B0604020202020204" charset="0"/>
      <p:regular r:id="rId30"/>
      <p:bold r:id="rId31"/>
      <p:italic r:id="rId32"/>
      <p:boldItalic r:id="rId33"/>
    </p:embeddedFont>
    <p:embeddedFont>
      <p:font typeface="Acumin Pro ExtraCondensed Smbd" panose="020B0604020202020204" charset="0"/>
      <p:regular r:id="rId34"/>
      <p:bold r:id="rId35"/>
      <p:italic r:id="rId36"/>
      <p:boldItalic r:id="rId37"/>
    </p:embeddedFont>
    <p:embeddedFont>
      <p:font typeface="Acumin Pro Medium" panose="020B0604020202020204" charset="0"/>
      <p:regular r:id="rId38"/>
      <p:italic r:id="rId39"/>
    </p:embeddedFont>
    <p:embeddedFont>
      <p:font typeface="Acumin Pro Semibold" panose="020B0604020202020204" charset="0"/>
      <p:regular r:id="rId40"/>
      <p:bold r:id="rId41"/>
      <p:italic r:id="rId42"/>
      <p:boldItalic r:id="rId43"/>
    </p:embeddedFont>
    <p:embeddedFont>
      <p:font typeface="Acumin Pro SemiCondensed" panose="020B0604020202020204" charset="0"/>
      <p:regular r:id="rId44"/>
      <p:bold r:id="rId45"/>
      <p:italic r:id="rId46"/>
      <p:boldItalic r:id="rId47"/>
    </p:embeddedFont>
    <p:embeddedFont>
      <p:font typeface="Calibri" panose="020F0502020204030204" pitchFamily="34" charset="0"/>
      <p:regular r:id="rId48"/>
      <p:bold r:id="rId49"/>
      <p:italic r:id="rId50"/>
      <p:boldItalic r:id="rId51"/>
    </p:embeddedFont>
    <p:embeddedFont>
      <p:font typeface="Cambria Math" panose="02040503050406030204" pitchFamily="18" charset="0"/>
      <p:regular r:id="rId52"/>
    </p:embeddedFont>
    <p:embeddedFont>
      <p:font typeface="United Sans Cd Md" charset="0"/>
      <p:regular r:id="rId53"/>
    </p:embeddedFont>
    <p:embeddedFont>
      <p:font typeface="United Sans Rg Md" charset="0"/>
      <p:regular r:id="rId5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84C332-B781-B1F1-AF63-8CEB6B4B74EA}" v="620" dt="2020-12-03T21:59:38.654"/>
    <p1510:client id="{3359C3FC-AEAE-015F-4EFA-9B6BDDB270A4}" v="6" dt="2020-12-03T22:21:56.796"/>
    <p1510:client id="{4BEFB51C-44BB-4777-8F8B-BA698E78D63E}" v="2032" dt="2020-12-03T22:45:24.854"/>
    <p1510:client id="{52A0A36C-CD49-2580-72BC-B0D7F188BBFD}" v="316" dt="2020-12-03T22:11:33.415"/>
    <p1510:client id="{6D54B7DA-7A7E-4743-97AB-04F4095B14E0}" v="78" dt="2020-12-03T19:56:52.322"/>
    <p1510:client id="{7ED424C1-F669-4F33-B877-9A30E71CF7CA}" v="863" dt="2020-12-03T22:27:48.4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670" autoAdjust="0"/>
  </p:normalViewPr>
  <p:slideViewPr>
    <p:cSldViewPr snapToGrid="0">
      <p:cViewPr>
        <p:scale>
          <a:sx n="72" d="100"/>
          <a:sy n="72" d="100"/>
        </p:scale>
        <p:origin x="350" y="-370"/>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shi, Kushal Shardul" userId="e9f4c9c2-2066-4ff1-b7d8-f57e9b64222e" providerId="ADAL" clId="{7ED424C1-F669-4F33-B877-9A30E71CF7CA}"/>
    <pc:docChg chg="custSel addSld delSld modSld sldOrd">
      <pc:chgData name="Doshi, Kushal Shardul" userId="e9f4c9c2-2066-4ff1-b7d8-f57e9b64222e" providerId="ADAL" clId="{7ED424C1-F669-4F33-B877-9A30E71CF7CA}" dt="2020-12-03T22:27:48.451" v="1022" actId="20577"/>
      <pc:docMkLst>
        <pc:docMk/>
      </pc:docMkLst>
      <pc:sldChg chg="modSp mod ord">
        <pc:chgData name="Doshi, Kushal Shardul" userId="e9f4c9c2-2066-4ff1-b7d8-f57e9b64222e" providerId="ADAL" clId="{7ED424C1-F669-4F33-B877-9A30E71CF7CA}" dt="2020-12-03T21:22:30.123" v="677" actId="20577"/>
        <pc:sldMkLst>
          <pc:docMk/>
          <pc:sldMk cId="3623823879" sldId="258"/>
        </pc:sldMkLst>
        <pc:spChg chg="mod">
          <ac:chgData name="Doshi, Kushal Shardul" userId="e9f4c9c2-2066-4ff1-b7d8-f57e9b64222e" providerId="ADAL" clId="{7ED424C1-F669-4F33-B877-9A30E71CF7CA}" dt="2020-12-03T21:20:15.124" v="551" actId="20577"/>
          <ac:spMkLst>
            <pc:docMk/>
            <pc:sldMk cId="3623823879" sldId="258"/>
            <ac:spMk id="2" creationId="{157B785B-7419-6444-8F7C-456DADFC9CDE}"/>
          </ac:spMkLst>
        </pc:spChg>
        <pc:spChg chg="mod">
          <ac:chgData name="Doshi, Kushal Shardul" userId="e9f4c9c2-2066-4ff1-b7d8-f57e9b64222e" providerId="ADAL" clId="{7ED424C1-F669-4F33-B877-9A30E71CF7CA}" dt="2020-12-03T21:20:41.805" v="619" actId="20577"/>
          <ac:spMkLst>
            <pc:docMk/>
            <pc:sldMk cId="3623823879" sldId="258"/>
            <ac:spMk id="3" creationId="{9A551606-6DE1-BD45-B8A4-1DCA2AC5D6EC}"/>
          </ac:spMkLst>
        </pc:spChg>
        <pc:spChg chg="mod">
          <ac:chgData name="Doshi, Kushal Shardul" userId="e9f4c9c2-2066-4ff1-b7d8-f57e9b64222e" providerId="ADAL" clId="{7ED424C1-F669-4F33-B877-9A30E71CF7CA}" dt="2020-12-03T21:22:30.123" v="677" actId="20577"/>
          <ac:spMkLst>
            <pc:docMk/>
            <pc:sldMk cId="3623823879" sldId="258"/>
            <ac:spMk id="4" creationId="{1D37C11B-143A-F242-BB46-7995C2A2FD98}"/>
          </ac:spMkLst>
        </pc:spChg>
      </pc:sldChg>
      <pc:sldChg chg="del">
        <pc:chgData name="Doshi, Kushal Shardul" userId="e9f4c9c2-2066-4ff1-b7d8-f57e9b64222e" providerId="ADAL" clId="{7ED424C1-F669-4F33-B877-9A30E71CF7CA}" dt="2020-12-03T21:41:00.513" v="678" actId="47"/>
        <pc:sldMkLst>
          <pc:docMk/>
          <pc:sldMk cId="314975692" sldId="259"/>
        </pc:sldMkLst>
      </pc:sldChg>
      <pc:sldChg chg="del">
        <pc:chgData name="Doshi, Kushal Shardul" userId="e9f4c9c2-2066-4ff1-b7d8-f57e9b64222e" providerId="ADAL" clId="{7ED424C1-F669-4F33-B877-9A30E71CF7CA}" dt="2020-12-03T21:41:03.879" v="679" actId="47"/>
        <pc:sldMkLst>
          <pc:docMk/>
          <pc:sldMk cId="604482168" sldId="260"/>
        </pc:sldMkLst>
      </pc:sldChg>
      <pc:sldChg chg="del">
        <pc:chgData name="Doshi, Kushal Shardul" userId="e9f4c9c2-2066-4ff1-b7d8-f57e9b64222e" providerId="ADAL" clId="{7ED424C1-F669-4F33-B877-9A30E71CF7CA}" dt="2020-12-03T21:41:05.081" v="680" actId="47"/>
        <pc:sldMkLst>
          <pc:docMk/>
          <pc:sldMk cId="4000766671" sldId="261"/>
        </pc:sldMkLst>
      </pc:sldChg>
      <pc:sldChg chg="delSp modSp mod">
        <pc:chgData name="Doshi, Kushal Shardul" userId="e9f4c9c2-2066-4ff1-b7d8-f57e9b64222e" providerId="ADAL" clId="{7ED424C1-F669-4F33-B877-9A30E71CF7CA}" dt="2020-12-03T21:44:19.663" v="712" actId="478"/>
        <pc:sldMkLst>
          <pc:docMk/>
          <pc:sldMk cId="688098976" sldId="262"/>
        </pc:sldMkLst>
        <pc:spChg chg="del mod">
          <ac:chgData name="Doshi, Kushal Shardul" userId="e9f4c9c2-2066-4ff1-b7d8-f57e9b64222e" providerId="ADAL" clId="{7ED424C1-F669-4F33-B877-9A30E71CF7CA}" dt="2020-12-03T21:44:19.663" v="712" actId="478"/>
          <ac:spMkLst>
            <pc:docMk/>
            <pc:sldMk cId="688098976" sldId="262"/>
            <ac:spMk id="3" creationId="{DDF1DEAD-BDC7-D142-97B9-9A0BD2570B44}"/>
          </ac:spMkLst>
        </pc:spChg>
        <pc:picChg chg="del">
          <ac:chgData name="Doshi, Kushal Shardul" userId="e9f4c9c2-2066-4ff1-b7d8-f57e9b64222e" providerId="ADAL" clId="{7ED424C1-F669-4F33-B877-9A30E71CF7CA}" dt="2020-12-03T21:44:06.725" v="710" actId="478"/>
          <ac:picMkLst>
            <pc:docMk/>
            <pc:sldMk cId="688098976" sldId="262"/>
            <ac:picMk id="1026" creationId="{A741560F-BA20-4886-8D32-45005B16CAE7}"/>
          </ac:picMkLst>
        </pc:picChg>
      </pc:sldChg>
      <pc:sldChg chg="modNotesTx">
        <pc:chgData name="Doshi, Kushal Shardul" userId="e9f4c9c2-2066-4ff1-b7d8-f57e9b64222e" providerId="ADAL" clId="{7ED424C1-F669-4F33-B877-9A30E71CF7CA}" dt="2020-12-03T22:16:04.153" v="757" actId="20577"/>
        <pc:sldMkLst>
          <pc:docMk/>
          <pc:sldMk cId="1288045644" sldId="266"/>
        </pc:sldMkLst>
      </pc:sldChg>
      <pc:sldChg chg="modNotesTx">
        <pc:chgData name="Doshi, Kushal Shardul" userId="e9f4c9c2-2066-4ff1-b7d8-f57e9b64222e" providerId="ADAL" clId="{7ED424C1-F669-4F33-B877-9A30E71CF7CA}" dt="2020-12-03T22:27:48.451" v="1022" actId="20577"/>
        <pc:sldMkLst>
          <pc:docMk/>
          <pc:sldMk cId="2056618896" sldId="272"/>
        </pc:sldMkLst>
      </pc:sldChg>
      <pc:sldChg chg="modSp mod">
        <pc:chgData name="Doshi, Kushal Shardul" userId="e9f4c9c2-2066-4ff1-b7d8-f57e9b64222e" providerId="ADAL" clId="{7ED424C1-F669-4F33-B877-9A30E71CF7CA}" dt="2020-12-03T20:14:05.053" v="183" actId="20577"/>
        <pc:sldMkLst>
          <pc:docMk/>
          <pc:sldMk cId="2415153098" sldId="274"/>
        </pc:sldMkLst>
        <pc:spChg chg="mod">
          <ac:chgData name="Doshi, Kushal Shardul" userId="e9f4c9c2-2066-4ff1-b7d8-f57e9b64222e" providerId="ADAL" clId="{7ED424C1-F669-4F33-B877-9A30E71CF7CA}" dt="2020-12-03T20:14:05.053" v="183" actId="20577"/>
          <ac:spMkLst>
            <pc:docMk/>
            <pc:sldMk cId="2415153098" sldId="274"/>
            <ac:spMk id="9" creationId="{86CAAEAC-C72B-4AB4-BBBA-7FCCECFCA8BD}"/>
          </ac:spMkLst>
        </pc:spChg>
      </pc:sldChg>
      <pc:sldChg chg="modSp mod">
        <pc:chgData name="Doshi, Kushal Shardul" userId="e9f4c9c2-2066-4ff1-b7d8-f57e9b64222e" providerId="ADAL" clId="{7ED424C1-F669-4F33-B877-9A30E71CF7CA}" dt="2020-12-03T20:14:39.854" v="198" actId="20577"/>
        <pc:sldMkLst>
          <pc:docMk/>
          <pc:sldMk cId="1715937948" sldId="275"/>
        </pc:sldMkLst>
        <pc:spChg chg="mod">
          <ac:chgData name="Doshi, Kushal Shardul" userId="e9f4c9c2-2066-4ff1-b7d8-f57e9b64222e" providerId="ADAL" clId="{7ED424C1-F669-4F33-B877-9A30E71CF7CA}" dt="2020-12-03T20:14:39.854" v="198" actId="20577"/>
          <ac:spMkLst>
            <pc:docMk/>
            <pc:sldMk cId="1715937948" sldId="275"/>
            <ac:spMk id="9" creationId="{86CAAEAC-C72B-4AB4-BBBA-7FCCECFCA8BD}"/>
          </ac:spMkLst>
        </pc:spChg>
      </pc:sldChg>
      <pc:sldChg chg="modSp mod">
        <pc:chgData name="Doshi, Kushal Shardul" userId="e9f4c9c2-2066-4ff1-b7d8-f57e9b64222e" providerId="ADAL" clId="{7ED424C1-F669-4F33-B877-9A30E71CF7CA}" dt="2020-12-03T20:15:00.870" v="209" actId="20577"/>
        <pc:sldMkLst>
          <pc:docMk/>
          <pc:sldMk cId="3045812799" sldId="276"/>
        </pc:sldMkLst>
        <pc:spChg chg="mod">
          <ac:chgData name="Doshi, Kushal Shardul" userId="e9f4c9c2-2066-4ff1-b7d8-f57e9b64222e" providerId="ADAL" clId="{7ED424C1-F669-4F33-B877-9A30E71CF7CA}" dt="2020-12-03T20:15:00.870" v="209" actId="20577"/>
          <ac:spMkLst>
            <pc:docMk/>
            <pc:sldMk cId="3045812799" sldId="276"/>
            <ac:spMk id="9" creationId="{86CAAEAC-C72B-4AB4-BBBA-7FCCECFCA8BD}"/>
          </ac:spMkLst>
        </pc:spChg>
      </pc:sldChg>
      <pc:sldChg chg="addSp modSp">
        <pc:chgData name="Doshi, Kushal Shardul" userId="e9f4c9c2-2066-4ff1-b7d8-f57e9b64222e" providerId="ADAL" clId="{7ED424C1-F669-4F33-B877-9A30E71CF7CA}" dt="2020-12-03T21:42:26.547" v="709"/>
        <pc:sldMkLst>
          <pc:docMk/>
          <pc:sldMk cId="3373981838" sldId="278"/>
        </pc:sldMkLst>
        <pc:picChg chg="add mod">
          <ac:chgData name="Doshi, Kushal Shardul" userId="e9f4c9c2-2066-4ff1-b7d8-f57e9b64222e" providerId="ADAL" clId="{7ED424C1-F669-4F33-B877-9A30E71CF7CA}" dt="2020-12-03T21:42:26.547" v="709"/>
          <ac:picMkLst>
            <pc:docMk/>
            <pc:sldMk cId="3373981838" sldId="278"/>
            <ac:picMk id="13" creationId="{2A0281EF-80E9-41F7-9389-7640AFF63B72}"/>
          </ac:picMkLst>
        </pc:picChg>
      </pc:sldChg>
      <pc:sldChg chg="addSp modSp">
        <pc:chgData name="Doshi, Kushal Shardul" userId="e9f4c9c2-2066-4ff1-b7d8-f57e9b64222e" providerId="ADAL" clId="{7ED424C1-F669-4F33-B877-9A30E71CF7CA}" dt="2020-12-03T21:42:24.344" v="708"/>
        <pc:sldMkLst>
          <pc:docMk/>
          <pc:sldMk cId="2768946386" sldId="279"/>
        </pc:sldMkLst>
        <pc:picChg chg="add mod">
          <ac:chgData name="Doshi, Kushal Shardul" userId="e9f4c9c2-2066-4ff1-b7d8-f57e9b64222e" providerId="ADAL" clId="{7ED424C1-F669-4F33-B877-9A30E71CF7CA}" dt="2020-12-03T21:42:24.344" v="708"/>
          <ac:picMkLst>
            <pc:docMk/>
            <pc:sldMk cId="2768946386" sldId="279"/>
            <ac:picMk id="10" creationId="{78C1790D-2636-42E9-80E0-397C30AB9716}"/>
          </ac:picMkLst>
        </pc:picChg>
      </pc:sldChg>
      <pc:sldChg chg="addSp modSp mod">
        <pc:chgData name="Doshi, Kushal Shardul" userId="e9f4c9c2-2066-4ff1-b7d8-f57e9b64222e" providerId="ADAL" clId="{7ED424C1-F669-4F33-B877-9A30E71CF7CA}" dt="2020-12-03T20:10:52.375" v="127" actId="1076"/>
        <pc:sldMkLst>
          <pc:docMk/>
          <pc:sldMk cId="2341379151" sldId="280"/>
        </pc:sldMkLst>
        <pc:spChg chg="mod">
          <ac:chgData name="Doshi, Kushal Shardul" userId="e9f4c9c2-2066-4ff1-b7d8-f57e9b64222e" providerId="ADAL" clId="{7ED424C1-F669-4F33-B877-9A30E71CF7CA}" dt="2020-12-03T20:10:14.692" v="119" actId="1076"/>
          <ac:spMkLst>
            <pc:docMk/>
            <pc:sldMk cId="2341379151" sldId="280"/>
            <ac:spMk id="9" creationId="{D78BB80F-E485-4FD4-AF1F-41D69184BB8A}"/>
          </ac:spMkLst>
        </pc:spChg>
        <pc:spChg chg="add mod">
          <ac:chgData name="Doshi, Kushal Shardul" userId="e9f4c9c2-2066-4ff1-b7d8-f57e9b64222e" providerId="ADAL" clId="{7ED424C1-F669-4F33-B877-9A30E71CF7CA}" dt="2020-12-03T20:10:23.712" v="122" actId="1076"/>
          <ac:spMkLst>
            <pc:docMk/>
            <pc:sldMk cId="2341379151" sldId="280"/>
            <ac:spMk id="10" creationId="{A39DD252-832D-4781-B765-B879815A6D9A}"/>
          </ac:spMkLst>
        </pc:spChg>
        <pc:spChg chg="add mod">
          <ac:chgData name="Doshi, Kushal Shardul" userId="e9f4c9c2-2066-4ff1-b7d8-f57e9b64222e" providerId="ADAL" clId="{7ED424C1-F669-4F33-B877-9A30E71CF7CA}" dt="2020-12-03T20:10:52.375" v="127" actId="1076"/>
          <ac:spMkLst>
            <pc:docMk/>
            <pc:sldMk cId="2341379151" sldId="280"/>
            <ac:spMk id="11" creationId="{EC3E5F22-19F9-4F1F-BA77-A714AA22790D}"/>
          </ac:spMkLst>
        </pc:spChg>
        <pc:picChg chg="mod">
          <ac:chgData name="Doshi, Kushal Shardul" userId="e9f4c9c2-2066-4ff1-b7d8-f57e9b64222e" providerId="ADAL" clId="{7ED424C1-F669-4F33-B877-9A30E71CF7CA}" dt="2020-12-03T20:10:43.744" v="124" actId="1076"/>
          <ac:picMkLst>
            <pc:docMk/>
            <pc:sldMk cId="2341379151" sldId="280"/>
            <ac:picMk id="4" creationId="{2F23B6A3-93CD-4B6B-AA6A-3B1CB28236C3}"/>
          </ac:picMkLst>
        </pc:picChg>
        <pc:picChg chg="mod">
          <ac:chgData name="Doshi, Kushal Shardul" userId="e9f4c9c2-2066-4ff1-b7d8-f57e9b64222e" providerId="ADAL" clId="{7ED424C1-F669-4F33-B877-9A30E71CF7CA}" dt="2020-12-03T20:09:52.629" v="115" actId="1076"/>
          <ac:picMkLst>
            <pc:docMk/>
            <pc:sldMk cId="2341379151" sldId="280"/>
            <ac:picMk id="12" creationId="{9786CD22-6976-4AB2-A596-79AB5D70E1A5}"/>
          </ac:picMkLst>
        </pc:picChg>
        <pc:picChg chg="mod">
          <ac:chgData name="Doshi, Kushal Shardul" userId="e9f4c9c2-2066-4ff1-b7d8-f57e9b64222e" providerId="ADAL" clId="{7ED424C1-F669-4F33-B877-9A30E71CF7CA}" dt="2020-12-03T20:09:54.320" v="116" actId="1076"/>
          <ac:picMkLst>
            <pc:docMk/>
            <pc:sldMk cId="2341379151" sldId="280"/>
            <ac:picMk id="14" creationId="{BD2AC249-B437-497D-9A1D-80B9B2F100A7}"/>
          </ac:picMkLst>
        </pc:picChg>
      </pc:sldChg>
      <pc:sldChg chg="modSp add mod ord">
        <pc:chgData name="Doshi, Kushal Shardul" userId="e9f4c9c2-2066-4ff1-b7d8-f57e9b64222e" providerId="ADAL" clId="{7ED424C1-F669-4F33-B877-9A30E71CF7CA}" dt="2020-12-03T21:20:34.274" v="609" actId="20577"/>
        <pc:sldMkLst>
          <pc:docMk/>
          <pc:sldMk cId="295192331" sldId="281"/>
        </pc:sldMkLst>
        <pc:spChg chg="mod">
          <ac:chgData name="Doshi, Kushal Shardul" userId="e9f4c9c2-2066-4ff1-b7d8-f57e9b64222e" providerId="ADAL" clId="{7ED424C1-F669-4F33-B877-9A30E71CF7CA}" dt="2020-12-03T20:30:40.024" v="247" actId="20577"/>
          <ac:spMkLst>
            <pc:docMk/>
            <pc:sldMk cId="295192331" sldId="281"/>
            <ac:spMk id="2" creationId="{157B785B-7419-6444-8F7C-456DADFC9CDE}"/>
          </ac:spMkLst>
        </pc:spChg>
        <pc:spChg chg="mod">
          <ac:chgData name="Doshi, Kushal Shardul" userId="e9f4c9c2-2066-4ff1-b7d8-f57e9b64222e" providerId="ADAL" clId="{7ED424C1-F669-4F33-B877-9A30E71CF7CA}" dt="2020-12-03T20:31:05.718" v="265" actId="20577"/>
          <ac:spMkLst>
            <pc:docMk/>
            <pc:sldMk cId="295192331" sldId="281"/>
            <ac:spMk id="3" creationId="{9A551606-6DE1-BD45-B8A4-1DCA2AC5D6EC}"/>
          </ac:spMkLst>
        </pc:spChg>
        <pc:spChg chg="mod">
          <ac:chgData name="Doshi, Kushal Shardul" userId="e9f4c9c2-2066-4ff1-b7d8-f57e9b64222e" providerId="ADAL" clId="{7ED424C1-F669-4F33-B877-9A30E71CF7CA}" dt="2020-12-03T21:20:34.274" v="609" actId="20577"/>
          <ac:spMkLst>
            <pc:docMk/>
            <pc:sldMk cId="295192331" sldId="281"/>
            <ac:spMk id="4" creationId="{1D37C11B-143A-F242-BB46-7995C2A2FD98}"/>
          </ac:spMkLst>
        </pc:spChg>
      </pc:sldChg>
      <pc:sldChg chg="modSp add mod ord">
        <pc:chgData name="Doshi, Kushal Shardul" userId="e9f4c9c2-2066-4ff1-b7d8-f57e9b64222e" providerId="ADAL" clId="{7ED424C1-F669-4F33-B877-9A30E71CF7CA}" dt="2020-12-03T20:30:59.073" v="260" actId="20577"/>
        <pc:sldMkLst>
          <pc:docMk/>
          <pc:sldMk cId="4070841454" sldId="282"/>
        </pc:sldMkLst>
        <pc:spChg chg="mod">
          <ac:chgData name="Doshi, Kushal Shardul" userId="e9f4c9c2-2066-4ff1-b7d8-f57e9b64222e" providerId="ADAL" clId="{7ED424C1-F669-4F33-B877-9A30E71CF7CA}" dt="2020-12-03T20:30:59.073" v="260" actId="20577"/>
          <ac:spMkLst>
            <pc:docMk/>
            <pc:sldMk cId="4070841454" sldId="282"/>
            <ac:spMk id="11" creationId="{083EC011-344D-400C-AE3D-A41D5220FE65}"/>
          </ac:spMkLst>
        </pc:spChg>
      </pc:sldChg>
    </pc:docChg>
  </pc:docChgLst>
  <pc:docChgLst>
    <pc:chgData name="Anekar, Keval Suhas" userId="S::kanekar@purdue.edu::3fd6e775-de89-47ed-80c8-21db10ed15ab" providerId="AD" clId="Web-{0F022593-B5F1-4D67-8851-BE3CFAC33895}"/>
    <pc:docChg chg="modSld">
      <pc:chgData name="Anekar, Keval Suhas" userId="S::kanekar@purdue.edu::3fd6e775-de89-47ed-80c8-21db10ed15ab" providerId="AD" clId="Web-{0F022593-B5F1-4D67-8851-BE3CFAC33895}" dt="2020-12-03T22:34:53.162" v="11"/>
      <pc:docMkLst>
        <pc:docMk/>
      </pc:docMkLst>
      <pc:sldChg chg="modNotes">
        <pc:chgData name="Anekar, Keval Suhas" userId="S::kanekar@purdue.edu::3fd6e775-de89-47ed-80c8-21db10ed15ab" providerId="AD" clId="Web-{0F022593-B5F1-4D67-8851-BE3CFAC33895}" dt="2020-12-03T22:34:53.162" v="11"/>
        <pc:sldMkLst>
          <pc:docMk/>
          <pc:sldMk cId="2768946386" sldId="279"/>
        </pc:sldMkLst>
      </pc:sldChg>
    </pc:docChg>
  </pc:docChgLst>
  <pc:docChgLst>
    <pc:chgData name="Anekar, Keval Suhas" userId="S::kanekar@purdue.edu::3fd6e775-de89-47ed-80c8-21db10ed15ab" providerId="AD" clId="Web-{0D84C332-B781-B1F1-AF63-8CEB6B4B74EA}"/>
    <pc:docChg chg="addSld delSld modSld">
      <pc:chgData name="Anekar, Keval Suhas" userId="S::kanekar@purdue.edu::3fd6e775-de89-47ed-80c8-21db10ed15ab" providerId="AD" clId="Web-{0D84C332-B781-B1F1-AF63-8CEB6B4B74EA}" dt="2020-12-03T21:59:38.654" v="699" actId="20577"/>
      <pc:docMkLst>
        <pc:docMk/>
      </pc:docMkLst>
      <pc:sldChg chg="add del">
        <pc:chgData name="Anekar, Keval Suhas" userId="S::kanekar@purdue.edu::3fd6e775-de89-47ed-80c8-21db10ed15ab" providerId="AD" clId="Web-{0D84C332-B781-B1F1-AF63-8CEB6B4B74EA}" dt="2020-12-03T21:43:58.587" v="1"/>
        <pc:sldMkLst>
          <pc:docMk/>
          <pc:sldMk cId="3623823879" sldId="258"/>
        </pc:sldMkLst>
      </pc:sldChg>
      <pc:sldChg chg="modSp">
        <pc:chgData name="Anekar, Keval Suhas" userId="S::kanekar@purdue.edu::3fd6e775-de89-47ed-80c8-21db10ed15ab" providerId="AD" clId="Web-{0D84C332-B781-B1F1-AF63-8CEB6B4B74EA}" dt="2020-12-03T21:58:27.591" v="697" actId="20577"/>
        <pc:sldMkLst>
          <pc:docMk/>
          <pc:sldMk cId="2927111368" sldId="265"/>
        </pc:sldMkLst>
        <pc:spChg chg="mod">
          <ac:chgData name="Anekar, Keval Suhas" userId="S::kanekar@purdue.edu::3fd6e775-de89-47ed-80c8-21db10ed15ab" providerId="AD" clId="Web-{0D84C332-B781-B1F1-AF63-8CEB6B4B74EA}" dt="2020-12-03T21:58:27.591" v="697" actId="20577"/>
          <ac:spMkLst>
            <pc:docMk/>
            <pc:sldMk cId="2927111368" sldId="265"/>
            <ac:spMk id="4" creationId="{DC145CD9-0814-B14D-AC00-49E2D2CE7D96}"/>
          </ac:spMkLst>
        </pc:spChg>
      </pc:sldChg>
      <pc:sldChg chg="modNotes">
        <pc:chgData name="Anekar, Keval Suhas" userId="S::kanekar@purdue.edu::3fd6e775-de89-47ed-80c8-21db10ed15ab" providerId="AD" clId="Web-{0D84C332-B781-B1F1-AF63-8CEB6B4B74EA}" dt="2020-12-03T21:58:06.216" v="530"/>
        <pc:sldMkLst>
          <pc:docMk/>
          <pc:sldMk cId="2768946386" sldId="279"/>
        </pc:sldMkLst>
      </pc:sldChg>
    </pc:docChg>
  </pc:docChgLst>
  <pc:docChgLst>
    <pc:chgData name="Wadhwani, Aryan Sanjay" userId="07741145-ac78-4475-9edb-a4554f452e72" providerId="ADAL" clId="{4BEFB51C-44BB-4777-8F8B-BA698E78D63E}"/>
    <pc:docChg chg="undo custSel modSld">
      <pc:chgData name="Wadhwani, Aryan Sanjay" userId="07741145-ac78-4475-9edb-a4554f452e72" providerId="ADAL" clId="{4BEFB51C-44BB-4777-8F8B-BA698E78D63E}" dt="2020-12-03T22:45:24.855" v="2028" actId="5793"/>
      <pc:docMkLst>
        <pc:docMk/>
      </pc:docMkLst>
      <pc:sldChg chg="modSp mod modNotesTx">
        <pc:chgData name="Wadhwani, Aryan Sanjay" userId="07741145-ac78-4475-9edb-a4554f452e72" providerId="ADAL" clId="{4BEFB51C-44BB-4777-8F8B-BA698E78D63E}" dt="2020-12-03T22:45:01.131" v="2025" actId="1076"/>
        <pc:sldMkLst>
          <pc:docMk/>
          <pc:sldMk cId="3623823879" sldId="258"/>
        </pc:sldMkLst>
        <pc:spChg chg="mod">
          <ac:chgData name="Wadhwani, Aryan Sanjay" userId="07741145-ac78-4475-9edb-a4554f452e72" providerId="ADAL" clId="{4BEFB51C-44BB-4777-8F8B-BA698E78D63E}" dt="2020-12-03T22:45:01.131" v="2025" actId="1076"/>
          <ac:spMkLst>
            <pc:docMk/>
            <pc:sldMk cId="3623823879" sldId="258"/>
            <ac:spMk id="4" creationId="{1D37C11B-143A-F242-BB46-7995C2A2FD98}"/>
          </ac:spMkLst>
        </pc:spChg>
      </pc:sldChg>
      <pc:sldChg chg="addSp modSp mod">
        <pc:chgData name="Wadhwani, Aryan Sanjay" userId="07741145-ac78-4475-9edb-a4554f452e72" providerId="ADAL" clId="{4BEFB51C-44BB-4777-8F8B-BA698E78D63E}" dt="2020-12-03T21:43:39.427" v="207" actId="1076"/>
        <pc:sldMkLst>
          <pc:docMk/>
          <pc:sldMk cId="688098976" sldId="262"/>
        </pc:sldMkLst>
        <pc:spChg chg="mod">
          <ac:chgData name="Wadhwani, Aryan Sanjay" userId="07741145-ac78-4475-9edb-a4554f452e72" providerId="ADAL" clId="{4BEFB51C-44BB-4777-8F8B-BA698E78D63E}" dt="2020-12-03T21:43:12.460" v="166" actId="1076"/>
          <ac:spMkLst>
            <pc:docMk/>
            <pc:sldMk cId="688098976" sldId="262"/>
            <ac:spMk id="3" creationId="{DDF1DEAD-BDC7-D142-97B9-9A0BD2570B44}"/>
          </ac:spMkLst>
        </pc:spChg>
        <pc:picChg chg="add mod">
          <ac:chgData name="Wadhwani, Aryan Sanjay" userId="07741145-ac78-4475-9edb-a4554f452e72" providerId="ADAL" clId="{4BEFB51C-44BB-4777-8F8B-BA698E78D63E}" dt="2020-12-03T21:43:39.427" v="207" actId="1076"/>
          <ac:picMkLst>
            <pc:docMk/>
            <pc:sldMk cId="688098976" sldId="262"/>
            <ac:picMk id="1026" creationId="{A741560F-BA20-4886-8D32-45005B16CAE7}"/>
          </ac:picMkLst>
        </pc:picChg>
      </pc:sldChg>
      <pc:sldChg chg="modSp mod modNotesTx">
        <pc:chgData name="Wadhwani, Aryan Sanjay" userId="07741145-ac78-4475-9edb-a4554f452e72" providerId="ADAL" clId="{4BEFB51C-44BB-4777-8F8B-BA698E78D63E}" dt="2020-12-03T22:15:45.773" v="1248" actId="20577"/>
        <pc:sldMkLst>
          <pc:docMk/>
          <pc:sldMk cId="2927111368" sldId="265"/>
        </pc:sldMkLst>
        <pc:spChg chg="mod">
          <ac:chgData name="Wadhwani, Aryan Sanjay" userId="07741145-ac78-4475-9edb-a4554f452e72" providerId="ADAL" clId="{4BEFB51C-44BB-4777-8F8B-BA698E78D63E}" dt="2020-12-03T21:56:36.592" v="365" actId="14100"/>
          <ac:spMkLst>
            <pc:docMk/>
            <pc:sldMk cId="2927111368" sldId="265"/>
            <ac:spMk id="4" creationId="{DC145CD9-0814-B14D-AC00-49E2D2CE7D96}"/>
          </ac:spMkLst>
        </pc:spChg>
      </pc:sldChg>
      <pc:sldChg chg="modSp mod">
        <pc:chgData name="Wadhwani, Aryan Sanjay" userId="07741145-ac78-4475-9edb-a4554f452e72" providerId="ADAL" clId="{4BEFB51C-44BB-4777-8F8B-BA698E78D63E}" dt="2020-12-03T22:15:50.894" v="1249" actId="20577"/>
        <pc:sldMkLst>
          <pc:docMk/>
          <pc:sldMk cId="1288045644" sldId="266"/>
        </pc:sldMkLst>
        <pc:spChg chg="mod">
          <ac:chgData name="Wadhwani, Aryan Sanjay" userId="07741145-ac78-4475-9edb-a4554f452e72" providerId="ADAL" clId="{4BEFB51C-44BB-4777-8F8B-BA698E78D63E}" dt="2020-12-03T22:15:50.894" v="1249" actId="20577"/>
          <ac:spMkLst>
            <pc:docMk/>
            <pc:sldMk cId="1288045644" sldId="266"/>
            <ac:spMk id="4" creationId="{1D37C11B-143A-F242-BB46-7995C2A2FD98}"/>
          </ac:spMkLst>
        </pc:spChg>
      </pc:sldChg>
      <pc:sldChg chg="modNotesTx">
        <pc:chgData name="Wadhwani, Aryan Sanjay" userId="07741145-ac78-4475-9edb-a4554f452e72" providerId="ADAL" clId="{4BEFB51C-44BB-4777-8F8B-BA698E78D63E}" dt="2020-12-03T22:18:34.634" v="1369" actId="20577"/>
        <pc:sldMkLst>
          <pc:docMk/>
          <pc:sldMk cId="801072955" sldId="268"/>
        </pc:sldMkLst>
      </pc:sldChg>
      <pc:sldChg chg="modSp mod modNotesTx">
        <pc:chgData name="Wadhwani, Aryan Sanjay" userId="07741145-ac78-4475-9edb-a4554f452e72" providerId="ADAL" clId="{4BEFB51C-44BB-4777-8F8B-BA698E78D63E}" dt="2020-12-03T22:28:20.326" v="1609" actId="113"/>
        <pc:sldMkLst>
          <pc:docMk/>
          <pc:sldMk cId="2344246576" sldId="270"/>
        </pc:sldMkLst>
        <pc:spChg chg="mod">
          <ac:chgData name="Wadhwani, Aryan Sanjay" userId="07741145-ac78-4475-9edb-a4554f452e72" providerId="ADAL" clId="{4BEFB51C-44BB-4777-8F8B-BA698E78D63E}" dt="2020-12-03T22:19:37.981" v="1383" actId="20577"/>
          <ac:spMkLst>
            <pc:docMk/>
            <pc:sldMk cId="2344246576" sldId="270"/>
            <ac:spMk id="4" creationId="{1D37C11B-143A-F242-BB46-7995C2A2FD98}"/>
          </ac:spMkLst>
        </pc:spChg>
      </pc:sldChg>
      <pc:sldChg chg="modSp mod">
        <pc:chgData name="Wadhwani, Aryan Sanjay" userId="07741145-ac78-4475-9edb-a4554f452e72" providerId="ADAL" clId="{4BEFB51C-44BB-4777-8F8B-BA698E78D63E}" dt="2020-12-03T22:45:24.855" v="2028" actId="5793"/>
        <pc:sldMkLst>
          <pc:docMk/>
          <pc:sldMk cId="1448702368" sldId="271"/>
        </pc:sldMkLst>
        <pc:spChg chg="mod">
          <ac:chgData name="Wadhwani, Aryan Sanjay" userId="07741145-ac78-4475-9edb-a4554f452e72" providerId="ADAL" clId="{4BEFB51C-44BB-4777-8F8B-BA698E78D63E}" dt="2020-12-03T22:45:24.855" v="2028" actId="5793"/>
          <ac:spMkLst>
            <pc:docMk/>
            <pc:sldMk cId="1448702368" sldId="271"/>
            <ac:spMk id="4" creationId="{1D37C11B-143A-F242-BB46-7995C2A2FD98}"/>
          </ac:spMkLst>
        </pc:spChg>
      </pc:sldChg>
      <pc:sldChg chg="modSp mod modNotesTx">
        <pc:chgData name="Wadhwani, Aryan Sanjay" userId="07741145-ac78-4475-9edb-a4554f452e72" providerId="ADAL" clId="{4BEFB51C-44BB-4777-8F8B-BA698E78D63E}" dt="2020-12-03T22:27:02.182" v="1437" actId="20577"/>
        <pc:sldMkLst>
          <pc:docMk/>
          <pc:sldMk cId="2056618896" sldId="272"/>
        </pc:sldMkLst>
        <pc:spChg chg="mod">
          <ac:chgData name="Wadhwani, Aryan Sanjay" userId="07741145-ac78-4475-9edb-a4554f452e72" providerId="ADAL" clId="{4BEFB51C-44BB-4777-8F8B-BA698E78D63E}" dt="2020-12-03T22:14:17.087" v="1247" actId="20577"/>
          <ac:spMkLst>
            <pc:docMk/>
            <pc:sldMk cId="2056618896" sldId="272"/>
            <ac:spMk id="4" creationId="{1D37C11B-143A-F242-BB46-7995C2A2FD98}"/>
          </ac:spMkLst>
        </pc:spChg>
      </pc:sldChg>
      <pc:sldChg chg="modSp mod">
        <pc:chgData name="Wadhwani, Aryan Sanjay" userId="07741145-ac78-4475-9edb-a4554f452e72" providerId="ADAL" clId="{4BEFB51C-44BB-4777-8F8B-BA698E78D63E}" dt="2020-12-03T20:18:41.366" v="159" actId="20577"/>
        <pc:sldMkLst>
          <pc:docMk/>
          <pc:sldMk cId="3045812799" sldId="276"/>
        </pc:sldMkLst>
        <pc:spChg chg="mod">
          <ac:chgData name="Wadhwani, Aryan Sanjay" userId="07741145-ac78-4475-9edb-a4554f452e72" providerId="ADAL" clId="{4BEFB51C-44BB-4777-8F8B-BA698E78D63E}" dt="2020-12-03T20:18:41.366" v="159" actId="20577"/>
          <ac:spMkLst>
            <pc:docMk/>
            <pc:sldMk cId="3045812799" sldId="276"/>
            <ac:spMk id="9" creationId="{86CAAEAC-C72B-4AB4-BBBA-7FCCECFCA8BD}"/>
          </ac:spMkLst>
        </pc:spChg>
      </pc:sldChg>
      <pc:sldChg chg="modSp mod modNotesTx">
        <pc:chgData name="Wadhwani, Aryan Sanjay" userId="07741145-ac78-4475-9edb-a4554f452e72" providerId="ADAL" clId="{4BEFB51C-44BB-4777-8F8B-BA698E78D63E}" dt="2020-12-03T22:32:21.705" v="1780" actId="20577"/>
        <pc:sldMkLst>
          <pc:docMk/>
          <pc:sldMk cId="3373981838" sldId="278"/>
        </pc:sldMkLst>
        <pc:spChg chg="mod">
          <ac:chgData name="Wadhwani, Aryan Sanjay" userId="07741145-ac78-4475-9edb-a4554f452e72" providerId="ADAL" clId="{4BEFB51C-44BB-4777-8F8B-BA698E78D63E}" dt="2020-12-03T22:09:39.077" v="686" actId="20577"/>
          <ac:spMkLst>
            <pc:docMk/>
            <pc:sldMk cId="3373981838" sldId="278"/>
            <ac:spMk id="9" creationId="{7257C30A-306B-4C58-B30A-EB6F031F5461}"/>
          </ac:spMkLst>
        </pc:spChg>
        <pc:spChg chg="mod">
          <ac:chgData name="Wadhwani, Aryan Sanjay" userId="07741145-ac78-4475-9edb-a4554f452e72" providerId="ADAL" clId="{4BEFB51C-44BB-4777-8F8B-BA698E78D63E}" dt="2020-12-03T22:09:33.823" v="674" actId="20577"/>
          <ac:spMkLst>
            <pc:docMk/>
            <pc:sldMk cId="3373981838" sldId="278"/>
            <ac:spMk id="12" creationId="{4C64C46E-6A5C-4CA2-9B17-A50868A2E69F}"/>
          </ac:spMkLst>
        </pc:spChg>
      </pc:sldChg>
      <pc:sldChg chg="modSp mod">
        <pc:chgData name="Wadhwani, Aryan Sanjay" userId="07741145-ac78-4475-9edb-a4554f452e72" providerId="ADAL" clId="{4BEFB51C-44BB-4777-8F8B-BA698E78D63E}" dt="2020-12-03T20:08:35.691" v="154" actId="20577"/>
        <pc:sldMkLst>
          <pc:docMk/>
          <pc:sldMk cId="2341379151" sldId="280"/>
        </pc:sldMkLst>
        <pc:spChg chg="mod">
          <ac:chgData name="Wadhwani, Aryan Sanjay" userId="07741145-ac78-4475-9edb-a4554f452e72" providerId="ADAL" clId="{4BEFB51C-44BB-4777-8F8B-BA698E78D63E}" dt="2020-12-03T20:07:19.743" v="6" actId="20577"/>
          <ac:spMkLst>
            <pc:docMk/>
            <pc:sldMk cId="2341379151" sldId="280"/>
            <ac:spMk id="9" creationId="{D78BB80F-E485-4FD4-AF1F-41D69184BB8A}"/>
          </ac:spMkLst>
        </pc:spChg>
        <pc:spChg chg="mod">
          <ac:chgData name="Wadhwani, Aryan Sanjay" userId="07741145-ac78-4475-9edb-a4554f452e72" providerId="ADAL" clId="{4BEFB51C-44BB-4777-8F8B-BA698E78D63E}" dt="2020-12-03T20:08:35.691" v="154" actId="20577"/>
          <ac:spMkLst>
            <pc:docMk/>
            <pc:sldMk cId="2341379151" sldId="280"/>
            <ac:spMk id="10" creationId="{A39DD252-832D-4781-B765-B879815A6D9A}"/>
          </ac:spMkLst>
        </pc:spChg>
      </pc:sldChg>
    </pc:docChg>
  </pc:docChgLst>
  <pc:docChgLst>
    <pc:chgData name="Anekar, Keval Suhas" userId="S::kanekar@purdue.edu::3fd6e775-de89-47ed-80c8-21db10ed15ab" providerId="AD" clId="Web-{52A0A36C-CD49-2580-72BC-B0D7F188BBFD}"/>
    <pc:docChg chg="modSld">
      <pc:chgData name="Anekar, Keval Suhas" userId="S::kanekar@purdue.edu::3fd6e775-de89-47ed-80c8-21db10ed15ab" providerId="AD" clId="Web-{52A0A36C-CD49-2580-72BC-B0D7F188BBFD}" dt="2020-12-03T22:11:33.415" v="316" actId="1076"/>
      <pc:docMkLst>
        <pc:docMk/>
      </pc:docMkLst>
      <pc:sldChg chg="modSp">
        <pc:chgData name="Anekar, Keval Suhas" userId="S::kanekar@purdue.edu::3fd6e775-de89-47ed-80c8-21db10ed15ab" providerId="AD" clId="Web-{52A0A36C-CD49-2580-72BC-B0D7F188BBFD}" dt="2020-12-03T22:05:35.893" v="123" actId="20577"/>
        <pc:sldMkLst>
          <pc:docMk/>
          <pc:sldMk cId="1288045644" sldId="266"/>
        </pc:sldMkLst>
        <pc:spChg chg="mod">
          <ac:chgData name="Anekar, Keval Suhas" userId="S::kanekar@purdue.edu::3fd6e775-de89-47ed-80c8-21db10ed15ab" providerId="AD" clId="Web-{52A0A36C-CD49-2580-72BC-B0D7F188BBFD}" dt="2020-12-03T22:05:35.893" v="123" actId="20577"/>
          <ac:spMkLst>
            <pc:docMk/>
            <pc:sldMk cId="1288045644" sldId="266"/>
            <ac:spMk id="4" creationId="{1D37C11B-143A-F242-BB46-7995C2A2FD98}"/>
          </ac:spMkLst>
        </pc:spChg>
      </pc:sldChg>
      <pc:sldChg chg="modSp modNotes">
        <pc:chgData name="Anekar, Keval Suhas" userId="S::kanekar@purdue.edu::3fd6e775-de89-47ed-80c8-21db10ed15ab" providerId="AD" clId="Web-{52A0A36C-CD49-2580-72BC-B0D7F188BBFD}" dt="2020-12-03T22:10:44.397" v="311" actId="20577"/>
        <pc:sldMkLst>
          <pc:docMk/>
          <pc:sldMk cId="1448702368" sldId="271"/>
        </pc:sldMkLst>
        <pc:spChg chg="mod">
          <ac:chgData name="Anekar, Keval Suhas" userId="S::kanekar@purdue.edu::3fd6e775-de89-47ed-80c8-21db10ed15ab" providerId="AD" clId="Web-{52A0A36C-CD49-2580-72BC-B0D7F188BBFD}" dt="2020-12-03T22:10:44.397" v="311" actId="20577"/>
          <ac:spMkLst>
            <pc:docMk/>
            <pc:sldMk cId="1448702368" sldId="271"/>
            <ac:spMk id="4" creationId="{1D37C11B-143A-F242-BB46-7995C2A2FD98}"/>
          </ac:spMkLst>
        </pc:spChg>
      </pc:sldChg>
      <pc:sldChg chg="modSp">
        <pc:chgData name="Anekar, Keval Suhas" userId="S::kanekar@purdue.edu::3fd6e775-de89-47ed-80c8-21db10ed15ab" providerId="AD" clId="Web-{52A0A36C-CD49-2580-72BC-B0D7F188BBFD}" dt="2020-12-03T22:11:33.415" v="316" actId="1076"/>
        <pc:sldMkLst>
          <pc:docMk/>
          <pc:sldMk cId="2056618896" sldId="272"/>
        </pc:sldMkLst>
        <pc:spChg chg="mod">
          <ac:chgData name="Anekar, Keval Suhas" userId="S::kanekar@purdue.edu::3fd6e775-de89-47ed-80c8-21db10ed15ab" providerId="AD" clId="Web-{52A0A36C-CD49-2580-72BC-B0D7F188BBFD}" dt="2020-12-03T22:11:33.415" v="316" actId="1076"/>
          <ac:spMkLst>
            <pc:docMk/>
            <pc:sldMk cId="2056618896" sldId="272"/>
            <ac:spMk id="4" creationId="{1D37C11B-143A-F242-BB46-7995C2A2FD98}"/>
          </ac:spMkLst>
        </pc:spChg>
      </pc:sldChg>
    </pc:docChg>
  </pc:docChgLst>
  <pc:docChgLst>
    <pc:chgData name="Anekar, Keval Suhas" userId="S::kanekar@purdue.edu::3fd6e775-de89-47ed-80c8-21db10ed15ab" providerId="AD" clId="Web-{3359C3FC-AEAE-015F-4EFA-9B6BDDB270A4}"/>
    <pc:docChg chg="modSld">
      <pc:chgData name="Anekar, Keval Suhas" userId="S::kanekar@purdue.edu::3fd6e775-de89-47ed-80c8-21db10ed15ab" providerId="AD" clId="Web-{3359C3FC-AEAE-015F-4EFA-9B6BDDB270A4}" dt="2020-12-03T22:21:56.515" v="4" actId="20577"/>
      <pc:docMkLst>
        <pc:docMk/>
      </pc:docMkLst>
      <pc:sldChg chg="modSp">
        <pc:chgData name="Anekar, Keval Suhas" userId="S::kanekar@purdue.edu::3fd6e775-de89-47ed-80c8-21db10ed15ab" providerId="AD" clId="Web-{3359C3FC-AEAE-015F-4EFA-9B6BDDB270A4}" dt="2020-12-03T22:21:56.515" v="3" actId="20577"/>
        <pc:sldMkLst>
          <pc:docMk/>
          <pc:sldMk cId="1448702368" sldId="271"/>
        </pc:sldMkLst>
        <pc:spChg chg="mod">
          <ac:chgData name="Anekar, Keval Suhas" userId="S::kanekar@purdue.edu::3fd6e775-de89-47ed-80c8-21db10ed15ab" providerId="AD" clId="Web-{3359C3FC-AEAE-015F-4EFA-9B6BDDB270A4}" dt="2020-12-03T22:21:56.515" v="3" actId="20577"/>
          <ac:spMkLst>
            <pc:docMk/>
            <pc:sldMk cId="1448702368" sldId="271"/>
            <ac:spMk id="4" creationId="{1D37C11B-143A-F242-BB46-7995C2A2FD98}"/>
          </ac:spMkLst>
        </pc:spChg>
      </pc:sldChg>
      <pc:sldChg chg="modSp">
        <pc:chgData name="Anekar, Keval Suhas" userId="S::kanekar@purdue.edu::3fd6e775-de89-47ed-80c8-21db10ed15ab" providerId="AD" clId="Web-{3359C3FC-AEAE-015F-4EFA-9B6BDDB270A4}" dt="2020-12-03T22:11:50.838" v="0" actId="1076"/>
        <pc:sldMkLst>
          <pc:docMk/>
          <pc:sldMk cId="2056618896" sldId="272"/>
        </pc:sldMkLst>
        <pc:spChg chg="mod">
          <ac:chgData name="Anekar, Keval Suhas" userId="S::kanekar@purdue.edu::3fd6e775-de89-47ed-80c8-21db10ed15ab" providerId="AD" clId="Web-{3359C3FC-AEAE-015F-4EFA-9B6BDDB270A4}" dt="2020-12-03T22:11:50.838" v="0" actId="1076"/>
          <ac:spMkLst>
            <pc:docMk/>
            <pc:sldMk cId="2056618896" sldId="272"/>
            <ac:spMk id="4" creationId="{1D37C11B-143A-F242-BB46-7995C2A2FD9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414E82-ADCD-FD47-BF65-1CB77688E54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BD77275F-47EE-5D41-9AD1-87DB20B6D6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CA56EDA-A6C4-4448-81DB-D569FC06E2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9A5776-8919-4545-841A-B3D7B8C234F7}" type="slidenum">
              <a:rPr lang="en-US" smtClean="0"/>
              <a:t>‹#›</a:t>
            </a:fld>
            <a:endParaRPr lang="en-US"/>
          </a:p>
        </p:txBody>
      </p:sp>
      <p:sp>
        <p:nvSpPr>
          <p:cNvPr id="6" name="Date Placeholder 5">
            <a:extLst>
              <a:ext uri="{FF2B5EF4-FFF2-40B4-BE49-F238E27FC236}">
                <a16:creationId xmlns:a16="http://schemas.microsoft.com/office/drawing/2014/main" id="{0C9F3C12-DCB7-CE45-91CF-EA40F829F75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7D61072-73DA-A04B-8A41-67DE4C728D5B}" type="datetimeFigureOut">
              <a:rPr lang="en-US" smtClean="0"/>
              <a:t>12/4/2020</a:t>
            </a:fld>
            <a:endParaRPr lang="en-US"/>
          </a:p>
        </p:txBody>
      </p:sp>
    </p:spTree>
    <p:extLst>
      <p:ext uri="{BB962C8B-B14F-4D97-AF65-F5344CB8AC3E}">
        <p14:creationId xmlns:p14="http://schemas.microsoft.com/office/powerpoint/2010/main" val="3823383420"/>
      </p:ext>
    </p:extLst>
  </p:cSld>
  <p:clrMap bg1="lt1" tx1="dk1" bg2="lt2" tx2="dk2" accent1="accent1" accent2="accent2" accent3="accent3" accent4="accent4" accent5="accent5" accent6="accent6" hlink="hlink" folHlink="folHlink"/>
</p:handoutMaster>
</file>

<file path=ppt/media/image10.jpeg>
</file>

<file path=ppt/media/image11.png>
</file>

<file path=ppt/media/image12.png>
</file>

<file path=ppt/media/image13.png>
</file>

<file path=ppt/media/image14.png>
</file>

<file path=ppt/media/image15.png>
</file>

<file path=ppt/media/image16.png>
</file>

<file path=ppt/media/image160.png>
</file>

<file path=ppt/media/image17.png>
</file>

<file path=ppt/media/image18.png>
</file>

<file path=ppt/media/image19.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65683-8446-064B-AD30-47BA72480F7C}" type="datetimeFigureOut">
              <a:rPr lang="en-US" smtClean="0"/>
              <a:t>12/4/2020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63BD6-9A76-3E42-9DF3-1D28BC75B5C8}" type="slidenum">
              <a:rPr lang="en-US" smtClean="0"/>
              <a:t>‹#›</a:t>
            </a:fld>
            <a:endParaRPr lang="en-US"/>
          </a:p>
        </p:txBody>
      </p:sp>
    </p:spTree>
    <p:extLst>
      <p:ext uri="{BB962C8B-B14F-4D97-AF65-F5344CB8AC3E}">
        <p14:creationId xmlns:p14="http://schemas.microsoft.com/office/powerpoint/2010/main" val="257067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1</a:t>
            </a:fld>
            <a:endParaRPr lang="en-US"/>
          </a:p>
        </p:txBody>
      </p:sp>
    </p:spTree>
    <p:extLst>
      <p:ext uri="{BB962C8B-B14F-4D97-AF65-F5344CB8AC3E}">
        <p14:creationId xmlns:p14="http://schemas.microsoft.com/office/powerpoint/2010/main" val="3785089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a:t>Training data:</a:t>
            </a:r>
          </a:p>
          <a:p>
            <a:pPr marL="628650" lvl="1" indent="-171450">
              <a:spcBef>
                <a:spcPts val="1000"/>
              </a:spcBef>
              <a:buFont typeface="Arial"/>
              <a:buChar char="•"/>
            </a:pPr>
            <a:r>
              <a:rPr lang="en-US"/>
              <a:t>Weather data from the National Solar Radiation Database (NSRDB) from the National Renewable Energy Laboratory (NREL) for Amherst, Massachusetts</a:t>
            </a:r>
            <a:endParaRPr lang="en-US">
              <a:cs typeface="Calibri"/>
            </a:endParaRPr>
          </a:p>
          <a:p>
            <a:pPr marL="628650" lvl="1" indent="-171450">
              <a:spcBef>
                <a:spcPts val="1000"/>
              </a:spcBef>
              <a:buFont typeface="Arial"/>
              <a:buChar char="•"/>
            </a:pPr>
            <a:r>
              <a:rPr lang="en-US"/>
              <a:t>Daily solar power generation data form University of Massachusetts Amherst’s solar farm on their computer science building</a:t>
            </a:r>
            <a:endParaRPr lang="en-US">
              <a:cs typeface="Calibri"/>
            </a:endParaRPr>
          </a:p>
          <a:p>
            <a:pPr marL="171450" indent="-171450">
              <a:buFont typeface="Arial"/>
              <a:buChar char="•"/>
            </a:pPr>
            <a:r>
              <a:rPr lang="en-US"/>
              <a:t>Model trained to provide daily power generation of a single PV cell based on provided weather data.</a:t>
            </a:r>
            <a:endParaRPr lang="en-US">
              <a:cs typeface="Calibri"/>
            </a:endParaRPr>
          </a:p>
          <a:p>
            <a:pPr marL="171450" indent="-171450">
              <a:buFont typeface="Arial"/>
              <a:buChar char="•"/>
            </a:pPr>
            <a:r>
              <a:rPr lang="en-US"/>
              <a:t>Used to predict daily electricity generated by a single PV cell for 2019 using weather data from NSRDB for West Lafayette from 2019</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37C63BD6-9A76-3E42-9DF3-1D28BC75B5C8}" type="slidenum">
              <a:rPr lang="en-US" smtClean="0"/>
              <a:t>10</a:t>
            </a:fld>
            <a:endParaRPr lang="en-US"/>
          </a:p>
        </p:txBody>
      </p:sp>
    </p:spTree>
    <p:extLst>
      <p:ext uri="{BB962C8B-B14F-4D97-AF65-F5344CB8AC3E}">
        <p14:creationId xmlns:p14="http://schemas.microsoft.com/office/powerpoint/2010/main" val="2840383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Notes Placeholder 2"/>
              <p:cNvSpPr>
                <a:spLocks noGrp="1"/>
              </p:cNvSpPr>
              <p:nvPr>
                <p:ph type="body" idx="1"/>
              </p:nvPr>
            </p:nvSpPr>
            <p:spPr/>
            <p:txBody>
              <a:bodyPr/>
              <a:lstStyle/>
              <a:p>
                <a:pPr lvl="0" algn="l"/>
                <a:endParaRPr lang="en-US" dirty="0">
                  <a:latin typeface="+mn-lt"/>
                  <a:cs typeface="Arial" panose="020B0604020202020204" pitchFamily="34" charset="0"/>
                </a:endParaRPr>
              </a:p>
              <a:p>
                <a:pPr lvl="0"/>
                <a:endParaRPr lang="en-US" dirty="0">
                  <a:latin typeface="+mn-lt"/>
                  <a:cs typeface="Arial" panose="020B0604020202020204" pitchFamily="34" charset="0"/>
                </a:endParaRPr>
              </a:p>
              <a:p>
                <a:pPr lvl="0"/>
                <a:r>
                  <a:rPr lang="en-US" dirty="0">
                    <a:latin typeface="+mn-lt"/>
                    <a:cs typeface="Arial" panose="020B0604020202020204" pitchFamily="34" charset="0"/>
                  </a:rPr>
                  <a:t>Power produced by </a:t>
                </a:r>
                <a14:m>
                  <m:oMath xmlns:m="http://schemas.openxmlformats.org/officeDocument/2006/math">
                    <m:r>
                      <a:rPr lang="en-US" b="0" i="1" smtClean="0">
                        <a:latin typeface="Cambria Math" panose="02040503050406030204" pitchFamily="18" charset="0"/>
                        <a:cs typeface="Arial" panose="020B0604020202020204" pitchFamily="34" charset="0"/>
                      </a:rPr>
                      <m:t>𝑛</m:t>
                    </m:r>
                  </m:oMath>
                </a14:m>
                <a:r>
                  <a:rPr lang="en-US" dirty="0">
                    <a:latin typeface="+mn-lt"/>
                    <a:cs typeface="Arial" panose="020B0604020202020204" pitchFamily="34" charset="0"/>
                  </a:rPr>
                  <a:t> solar panels found by multiplying power production of 1 PV cell by </a:t>
                </a:r>
                <a14:m>
                  <m:oMath xmlns:m="http://schemas.openxmlformats.org/officeDocument/2006/math">
                    <m:r>
                      <a:rPr lang="en-US" b="0" i="1" smtClean="0">
                        <a:latin typeface="Cambria Math" panose="02040503050406030204" pitchFamily="18" charset="0"/>
                        <a:cs typeface="Arial" panose="020B0604020202020204" pitchFamily="34" charset="0"/>
                      </a:rPr>
                      <m:t>𝑛</m:t>
                    </m:r>
                  </m:oMath>
                </a14:m>
                <a:endParaRPr lang="en-US" dirty="0">
                  <a:latin typeface="+mn-lt"/>
                  <a:cs typeface="Arial" panose="020B0604020202020204" pitchFamily="34" charset="0"/>
                </a:endParaRPr>
              </a:p>
              <a:p>
                <a:pPr lvl="0"/>
                <a:endParaRPr lang="en-US" dirty="0">
                  <a:latin typeface="+mn-lt"/>
                  <a:cs typeface="Arial" panose="020B0604020202020204" pitchFamily="34" charset="0"/>
                </a:endParaRPr>
              </a:p>
              <a:p>
                <a:pPr lvl="0"/>
                <a:r>
                  <a:rPr lang="en-US">
                    <a:latin typeface="+mn-lt"/>
                    <a:cs typeface="Arial" panose="020B0604020202020204" pitchFamily="34" charset="0"/>
                  </a:rPr>
                  <a:t>Using the 2 models we found out on which days the n-panel solar grid met the electricity consumption needs of the Lawson Computer Science building and the total electricity generated by them.</a:t>
                </a:r>
              </a:p>
              <a:p>
                <a:pPr lvl="0"/>
                <a:endParaRPr lang="en-US">
                  <a:latin typeface="+mn-lt"/>
                  <a:cs typeface="Arial" panose="020B0604020202020204" pitchFamily="34" charset="0"/>
                </a:endParaRPr>
              </a:p>
              <a:p>
                <a:pPr lvl="0"/>
                <a:r>
                  <a:rPr lang="en-US" dirty="0">
                    <a:latin typeface="+mn-lt"/>
                    <a:cs typeface="Arial" panose="020B0604020202020204" pitchFamily="34" charset="0"/>
                  </a:rPr>
                  <a:t>Identified the number of days for which power produced would match or exceed the power produced</a:t>
                </a:r>
              </a:p>
              <a:p>
                <a:pPr lvl="0">
                  <a:defRPr/>
                </a:pPr>
                <a:r>
                  <a:rPr lang="en-US" dirty="0">
                    <a:latin typeface="+mn-lt"/>
                    <a:cs typeface="Arial" panose="020B0604020202020204" pitchFamily="34" charset="0"/>
                  </a:rPr>
                  <a:t>Selected number of PV cells that would meet the energy requirements of the building one day of the year, 50%, 75% and 100% of days in the year.</a:t>
                </a:r>
              </a:p>
              <a:p>
                <a:endParaRPr lang="en-US" dirty="0"/>
              </a:p>
            </p:txBody>
          </p:sp>
        </mc:Choice>
        <mc:Fallback>
          <p:sp>
            <p:nvSpPr>
              <p:cNvPr id="3" name="Notes Placeholder 2"/>
              <p:cNvSpPr>
                <a:spLocks noGrp="1"/>
              </p:cNvSpPr>
              <p:nvPr>
                <p:ph type="body" idx="1"/>
              </p:nvPr>
            </p:nvSpPr>
            <p:spPr/>
            <p:txBody>
              <a:bodyPr/>
              <a:lstStyle/>
              <a:p>
                <a:pPr lvl="0" algn="l"/>
                <a:endParaRPr lang="en-US" dirty="0">
                  <a:latin typeface="+mn-lt"/>
                  <a:cs typeface="Arial" panose="020B0604020202020204" pitchFamily="34" charset="0"/>
                </a:endParaRPr>
              </a:p>
              <a:p>
                <a:pPr lvl="0"/>
                <a:endParaRPr lang="en-US" dirty="0">
                  <a:latin typeface="+mn-lt"/>
                  <a:cs typeface="Arial" panose="020B0604020202020204" pitchFamily="34" charset="0"/>
                </a:endParaRPr>
              </a:p>
              <a:p>
                <a:pPr lvl="0"/>
                <a:r>
                  <a:rPr lang="en-US" dirty="0">
                    <a:latin typeface="+mn-lt"/>
                    <a:cs typeface="Arial" panose="020B0604020202020204" pitchFamily="34" charset="0"/>
                  </a:rPr>
                  <a:t>Power produced by </a:t>
                </a:r>
                <a:r>
                  <a:rPr lang="en-US" b="0" i="0">
                    <a:latin typeface="Cambria Math" panose="02040503050406030204" pitchFamily="18" charset="0"/>
                    <a:cs typeface="Arial" panose="020B0604020202020204" pitchFamily="34" charset="0"/>
                  </a:rPr>
                  <a:t>𝑛</a:t>
                </a:r>
                <a:r>
                  <a:rPr lang="en-US" dirty="0">
                    <a:latin typeface="+mn-lt"/>
                    <a:cs typeface="Arial" panose="020B0604020202020204" pitchFamily="34" charset="0"/>
                  </a:rPr>
                  <a:t> solar panels found by multiplying power production of 1 PV cell by </a:t>
                </a:r>
                <a:r>
                  <a:rPr lang="en-US" b="0" i="0">
                    <a:latin typeface="Cambria Math" panose="02040503050406030204" pitchFamily="18" charset="0"/>
                    <a:cs typeface="Arial" panose="020B0604020202020204" pitchFamily="34" charset="0"/>
                  </a:rPr>
                  <a:t>𝑛</a:t>
                </a:r>
                <a:endParaRPr lang="en-US" dirty="0">
                  <a:latin typeface="+mn-lt"/>
                  <a:cs typeface="Arial" panose="020B0604020202020204" pitchFamily="34" charset="0"/>
                </a:endParaRPr>
              </a:p>
              <a:p>
                <a:pPr lvl="0"/>
                <a:endParaRPr lang="en-US" dirty="0">
                  <a:latin typeface="+mn-lt"/>
                  <a:cs typeface="Arial" panose="020B0604020202020204" pitchFamily="34" charset="0"/>
                </a:endParaRPr>
              </a:p>
              <a:p>
                <a:pPr lvl="0"/>
                <a:r>
                  <a:rPr lang="en-US">
                    <a:latin typeface="+mn-lt"/>
                    <a:cs typeface="Arial" panose="020B0604020202020204" pitchFamily="34" charset="0"/>
                  </a:rPr>
                  <a:t>Using the 2 models we found out on which days the n-panel solar grid met the electricity consumption needs of the Lawson Computer Science building and the total electricity generated by them.</a:t>
                </a:r>
              </a:p>
              <a:p>
                <a:pPr lvl="0"/>
                <a:endParaRPr lang="en-US">
                  <a:latin typeface="+mn-lt"/>
                  <a:cs typeface="Arial" panose="020B0604020202020204" pitchFamily="34" charset="0"/>
                </a:endParaRPr>
              </a:p>
              <a:p>
                <a:pPr lvl="0"/>
                <a:r>
                  <a:rPr lang="en-US" dirty="0">
                    <a:latin typeface="+mn-lt"/>
                    <a:cs typeface="Arial" panose="020B0604020202020204" pitchFamily="34" charset="0"/>
                  </a:rPr>
                  <a:t>Identified the number of days for which power produced would match or exceed the power produced</a:t>
                </a:r>
              </a:p>
              <a:p>
                <a:pPr lvl="0">
                  <a:defRPr/>
                </a:pPr>
                <a:r>
                  <a:rPr lang="en-US" dirty="0">
                    <a:latin typeface="+mn-lt"/>
                    <a:cs typeface="Arial" panose="020B0604020202020204" pitchFamily="34" charset="0"/>
                  </a:rPr>
                  <a:t>Selected number of PV cells that would meet the energy requirements of the building one day of the year, 50%, 75% and 100% of days in the year.</a:t>
                </a:r>
              </a:p>
              <a:p>
                <a:endParaRPr lang="en-US" dirty="0"/>
              </a:p>
            </p:txBody>
          </p:sp>
        </mc:Fallback>
      </mc:AlternateContent>
      <p:sp>
        <p:nvSpPr>
          <p:cNvPr id="4" name="Slide Number Placeholder 3"/>
          <p:cNvSpPr>
            <a:spLocks noGrp="1"/>
          </p:cNvSpPr>
          <p:nvPr>
            <p:ph type="sldNum" sz="quarter" idx="5"/>
          </p:nvPr>
        </p:nvSpPr>
        <p:spPr/>
        <p:txBody>
          <a:bodyPr/>
          <a:lstStyle/>
          <a:p>
            <a:fld id="{37C63BD6-9A76-3E42-9DF3-1D28BC75B5C8}" type="slidenum">
              <a:rPr lang="en-US" smtClean="0"/>
              <a:t>11</a:t>
            </a:fld>
            <a:endParaRPr lang="en-US"/>
          </a:p>
        </p:txBody>
      </p:sp>
    </p:spTree>
    <p:extLst>
      <p:ext uri="{BB962C8B-B14F-4D97-AF65-F5344CB8AC3E}">
        <p14:creationId xmlns:p14="http://schemas.microsoft.com/office/powerpoint/2010/main" val="1194436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12</a:t>
            </a:fld>
            <a:endParaRPr lang="en-US"/>
          </a:p>
        </p:txBody>
      </p:sp>
    </p:spTree>
    <p:extLst>
      <p:ext uri="{BB962C8B-B14F-4D97-AF65-F5344CB8AC3E}">
        <p14:creationId xmlns:p14="http://schemas.microsoft.com/office/powerpoint/2010/main" val="7618134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R^2 value of 0.896</a:t>
            </a:r>
          </a:p>
          <a:p>
            <a:r>
              <a:rPr lang="en-US" dirty="0"/>
              <a:t>MSE of 0.089</a:t>
            </a:r>
          </a:p>
          <a:p>
            <a:endParaRPr lang="en-US" dirty="0"/>
          </a:p>
          <a:p>
            <a:r>
              <a:rPr lang="en-US" dirty="0"/>
              <a:t>For University of Michigan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also found a mean percentage error difference of just 11%, and this is for data that comes from a completely unseen dataset.</a:t>
            </a:r>
          </a:p>
        </p:txBody>
      </p:sp>
      <p:sp>
        <p:nvSpPr>
          <p:cNvPr id="4" name="Slide Number Placeholder 3"/>
          <p:cNvSpPr>
            <a:spLocks noGrp="1"/>
          </p:cNvSpPr>
          <p:nvPr>
            <p:ph type="sldNum" sz="quarter" idx="5"/>
          </p:nvPr>
        </p:nvSpPr>
        <p:spPr/>
        <p:txBody>
          <a:bodyPr/>
          <a:lstStyle/>
          <a:p>
            <a:fld id="{37C63BD6-9A76-3E42-9DF3-1D28BC75B5C8}" type="slidenum">
              <a:rPr lang="en-US" smtClean="0"/>
              <a:t>13</a:t>
            </a:fld>
            <a:endParaRPr lang="en-US"/>
          </a:p>
        </p:txBody>
      </p:sp>
    </p:spTree>
    <p:extLst>
      <p:ext uri="{BB962C8B-B14F-4D97-AF65-F5344CB8AC3E}">
        <p14:creationId xmlns:p14="http://schemas.microsoft.com/office/powerpoint/2010/main" val="20510853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It fit the testing data easily </a:t>
            </a:r>
          </a:p>
          <a:p>
            <a:r>
              <a:rPr lang="en-US"/>
              <a:t>mean squared error (MSE) of 0.0380 on the training data and a MSE of 0.0334 on the validation data.</a:t>
            </a:r>
            <a:endParaRPr lang="en-US">
              <a:cs typeface="Calibri"/>
            </a:endParaRPr>
          </a:p>
        </p:txBody>
      </p:sp>
      <p:sp>
        <p:nvSpPr>
          <p:cNvPr id="4" name="Slide Number Placeholder 3"/>
          <p:cNvSpPr>
            <a:spLocks noGrp="1"/>
          </p:cNvSpPr>
          <p:nvPr>
            <p:ph type="sldNum" sz="quarter" idx="5"/>
          </p:nvPr>
        </p:nvSpPr>
        <p:spPr/>
        <p:txBody>
          <a:bodyPr/>
          <a:lstStyle/>
          <a:p>
            <a:fld id="{37C63BD6-9A76-3E42-9DF3-1D28BC75B5C8}" type="slidenum">
              <a:rPr lang="en-US" smtClean="0"/>
              <a:t>14</a:t>
            </a:fld>
            <a:endParaRPr lang="en-US"/>
          </a:p>
        </p:txBody>
      </p:sp>
    </p:spTree>
    <p:extLst>
      <p:ext uri="{BB962C8B-B14F-4D97-AF65-F5344CB8AC3E}">
        <p14:creationId xmlns:p14="http://schemas.microsoft.com/office/powerpoint/2010/main" val="7045828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15</a:t>
            </a:fld>
            <a:endParaRPr lang="en-US"/>
          </a:p>
        </p:txBody>
      </p:sp>
    </p:spTree>
    <p:extLst>
      <p:ext uri="{BB962C8B-B14F-4D97-AF65-F5344CB8AC3E}">
        <p14:creationId xmlns:p14="http://schemas.microsoft.com/office/powerpoint/2010/main" val="26896094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16</a:t>
            </a:fld>
            <a:endParaRPr lang="en-US"/>
          </a:p>
        </p:txBody>
      </p:sp>
    </p:spTree>
    <p:extLst>
      <p:ext uri="{BB962C8B-B14F-4D97-AF65-F5344CB8AC3E}">
        <p14:creationId xmlns:p14="http://schemas.microsoft.com/office/powerpoint/2010/main" val="41332323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17</a:t>
            </a:fld>
            <a:endParaRPr lang="en-US"/>
          </a:p>
        </p:txBody>
      </p:sp>
    </p:spTree>
    <p:extLst>
      <p:ext uri="{BB962C8B-B14F-4D97-AF65-F5344CB8AC3E}">
        <p14:creationId xmlns:p14="http://schemas.microsoft.com/office/powerpoint/2010/main" val="8198715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18</a:t>
            </a:fld>
            <a:endParaRPr lang="en-US"/>
          </a:p>
        </p:txBody>
      </p:sp>
    </p:spTree>
    <p:extLst>
      <p:ext uri="{BB962C8B-B14F-4D97-AF65-F5344CB8AC3E}">
        <p14:creationId xmlns:p14="http://schemas.microsoft.com/office/powerpoint/2010/main" val="39393212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19</a:t>
            </a:fld>
            <a:endParaRPr lang="en-US"/>
          </a:p>
        </p:txBody>
      </p:sp>
    </p:spTree>
    <p:extLst>
      <p:ext uri="{BB962C8B-B14F-4D97-AF65-F5344CB8AC3E}">
        <p14:creationId xmlns:p14="http://schemas.microsoft.com/office/powerpoint/2010/main" val="1786268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2</a:t>
            </a:fld>
            <a:endParaRPr lang="en-US"/>
          </a:p>
        </p:txBody>
      </p:sp>
    </p:spTree>
    <p:extLst>
      <p:ext uri="{BB962C8B-B14F-4D97-AF65-F5344CB8AC3E}">
        <p14:creationId xmlns:p14="http://schemas.microsoft.com/office/powerpoint/2010/main" val="19214661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20</a:t>
            </a:fld>
            <a:endParaRPr lang="en-US"/>
          </a:p>
        </p:txBody>
      </p:sp>
    </p:spTree>
    <p:extLst>
      <p:ext uri="{BB962C8B-B14F-4D97-AF65-F5344CB8AC3E}">
        <p14:creationId xmlns:p14="http://schemas.microsoft.com/office/powerpoint/2010/main" val="38079669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3 cases which we analyzed for. </a:t>
            </a:r>
          </a:p>
          <a:p>
            <a:r>
              <a:rPr lang="en-US" sz="1800" dirty="0">
                <a:effectLst/>
                <a:latin typeface="Times New Roman" panose="02020603050405020304" pitchFamily="18" charset="0"/>
                <a:ea typeface="Calibri" panose="020F0502020204030204" pitchFamily="34" charset="0"/>
              </a:rPr>
              <a:t>336 Solar Panels would cover 60% of the Lawson building’s electricity consumption in a year</a:t>
            </a:r>
          </a:p>
          <a:p>
            <a:pPr marL="0" indent="0">
              <a:buNone/>
            </a:pPr>
            <a:endParaRPr lang="en-US" sz="1800" dirty="0">
              <a:effectLst/>
              <a:latin typeface="Times New Roman" panose="02020603050405020304" pitchFamily="18" charset="0"/>
              <a:ea typeface="Calibri" panose="020F0502020204030204" pitchFamily="34" charset="0"/>
            </a:endParaRPr>
          </a:p>
          <a:p>
            <a:r>
              <a:rPr lang="en-US" dirty="0">
                <a:latin typeface="Times New Roman" panose="02020603050405020304" pitchFamily="18" charset="0"/>
                <a:ea typeface="Calibri" panose="020F0502020204030204" pitchFamily="34" charset="0"/>
              </a:rPr>
              <a:t>503 Solar Panels would cover 83% of Lawson’s total consumption</a:t>
            </a:r>
          </a:p>
          <a:p>
            <a:pPr lvl="1">
              <a:buFont typeface="Wingdings" panose="05000000000000000000" pitchFamily="2" charset="2"/>
              <a:buChar char="§"/>
            </a:pPr>
            <a:r>
              <a:rPr lang="en-US" dirty="0">
                <a:latin typeface="Times New Roman" panose="02020603050405020304" pitchFamily="18" charset="0"/>
                <a:ea typeface="Calibri" panose="020F0502020204030204" pitchFamily="34" charset="0"/>
              </a:rPr>
              <a:t>F</a:t>
            </a:r>
            <a:r>
              <a:rPr lang="en-US" dirty="0">
                <a:effectLst/>
                <a:latin typeface="Times New Roman" panose="02020603050405020304" pitchFamily="18" charset="0"/>
                <a:ea typeface="Calibri" panose="020F0502020204030204" pitchFamily="34" charset="0"/>
              </a:rPr>
              <a:t>ully powering the building for 183 days out of the 365 days in a year. </a:t>
            </a:r>
          </a:p>
          <a:p>
            <a:pPr marL="228600" lvl="1" indent="0">
              <a:buNone/>
            </a:pPr>
            <a:endParaRPr lang="en-US" sz="1800" dirty="0">
              <a:effectLst/>
              <a:latin typeface="Times New Roman" panose="02020603050405020304" pitchFamily="18" charset="0"/>
              <a:ea typeface="Calibri" panose="020F0502020204030204" pitchFamily="34" charset="0"/>
            </a:endParaRPr>
          </a:p>
          <a:p>
            <a:r>
              <a:rPr lang="en-US" sz="1800" dirty="0">
                <a:effectLst/>
                <a:latin typeface="Times New Roman" panose="02020603050405020304" pitchFamily="18" charset="0"/>
                <a:ea typeface="Calibri" panose="020F0502020204030204" pitchFamily="34" charset="0"/>
              </a:rPr>
              <a:t>704 Solar Panels would cover 92% of Lawson’s total consumption</a:t>
            </a:r>
          </a:p>
          <a:p>
            <a:pPr lvl="1">
              <a:buFont typeface="Wingdings" panose="05000000000000000000" pitchFamily="2" charset="2"/>
              <a:buChar char="§"/>
            </a:pPr>
            <a:r>
              <a:rPr lang="en-US" dirty="0">
                <a:latin typeface="Times New Roman" panose="02020603050405020304" pitchFamily="18" charset="0"/>
                <a:ea typeface="Calibri" panose="020F0502020204030204" pitchFamily="34" charset="0"/>
              </a:rPr>
              <a:t>F</a:t>
            </a:r>
            <a:r>
              <a:rPr lang="en-US" dirty="0">
                <a:effectLst/>
                <a:latin typeface="Times New Roman" panose="02020603050405020304" pitchFamily="18" charset="0"/>
                <a:ea typeface="Calibri" panose="020F0502020204030204" pitchFamily="34" charset="0"/>
              </a:rPr>
              <a:t>ully powering the building for 274 days out of the 365 days in a year. </a:t>
            </a:r>
          </a:p>
          <a:p>
            <a:endParaRPr lang="en-US" dirty="0"/>
          </a:p>
          <a:p>
            <a:r>
              <a:rPr lang="en-US" sz="1200" dirty="0">
                <a:effectLst/>
                <a:latin typeface="Times New Roman" panose="02020603050405020304" pitchFamily="18" charset="0"/>
                <a:ea typeface="Calibri" panose="020F0502020204030204" pitchFamily="34" charset="0"/>
              </a:rPr>
              <a:t>These numbers help to conclude that there is a viable path to substantially decrease dependence on fossil fuels for electricity in Purdue University and transition towards a greener and more ecofriendly university</a:t>
            </a:r>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21</a:t>
            </a:fld>
            <a:endParaRPr lang="en-US"/>
          </a:p>
        </p:txBody>
      </p:sp>
    </p:spTree>
    <p:extLst>
      <p:ext uri="{BB962C8B-B14F-4D97-AF65-F5344CB8AC3E}">
        <p14:creationId xmlns:p14="http://schemas.microsoft.com/office/powerpoint/2010/main" val="22508145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22</a:t>
            </a:fld>
            <a:endParaRPr lang="en-US"/>
          </a:p>
        </p:txBody>
      </p:sp>
    </p:spTree>
    <p:extLst>
      <p:ext uri="{BB962C8B-B14F-4D97-AF65-F5344CB8AC3E}">
        <p14:creationId xmlns:p14="http://schemas.microsoft.com/office/powerpoint/2010/main" val="2559612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3</a:t>
            </a:fld>
            <a:endParaRPr lang="en-US"/>
          </a:p>
        </p:txBody>
      </p:sp>
    </p:spTree>
    <p:extLst>
      <p:ext uri="{BB962C8B-B14F-4D97-AF65-F5344CB8AC3E}">
        <p14:creationId xmlns:p14="http://schemas.microsoft.com/office/powerpoint/2010/main" val="2148079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4</a:t>
            </a:fld>
            <a:endParaRPr lang="en-US"/>
          </a:p>
        </p:txBody>
      </p:sp>
    </p:spTree>
    <p:extLst>
      <p:ext uri="{BB962C8B-B14F-4D97-AF65-F5344CB8AC3E}">
        <p14:creationId xmlns:p14="http://schemas.microsoft.com/office/powerpoint/2010/main" val="228226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just">
              <a:lnSpc>
                <a:spcPct val="107000"/>
              </a:lnSpc>
              <a:spcBef>
                <a:spcPts val="0"/>
              </a:spcBef>
              <a:spcAft>
                <a:spcPts val="0"/>
              </a:spcAft>
              <a:buFont typeface="Symbol" panose="05050102010706020507" pitchFamily="18" charset="2"/>
              <a:buChar char=""/>
            </a:pPr>
            <a:r>
              <a:rPr lang="en-US" sz="1200" dirty="0">
                <a:effectLst/>
                <a:latin typeface="+mn-lt"/>
                <a:ea typeface="Calibri" panose="020F0502020204030204" pitchFamily="34" charset="0"/>
              </a:rPr>
              <a:t>Predict the electric power consumed by a building over a day, given certain details about the building and the weather conditions for that day.</a:t>
            </a:r>
          </a:p>
          <a:p>
            <a:pPr marL="342900" marR="0" lvl="0" indent="-342900" algn="just">
              <a:lnSpc>
                <a:spcPct val="107000"/>
              </a:lnSpc>
              <a:spcBef>
                <a:spcPts val="0"/>
              </a:spcBef>
              <a:spcAft>
                <a:spcPts val="0"/>
              </a:spcAft>
              <a:buFont typeface="Symbol" panose="05050102010706020507" pitchFamily="18" charset="2"/>
              <a:buChar char=""/>
            </a:pPr>
            <a:r>
              <a:rPr lang="en-US" sz="1200" dirty="0">
                <a:effectLst/>
                <a:latin typeface="+mn-lt"/>
                <a:ea typeface="Calibri" panose="020F0502020204030204" pitchFamily="34" charset="0"/>
              </a:rPr>
              <a:t>Predict the power produced by a Photovoltaic (PV) cell in a day, given the weather conditions of the day.</a:t>
            </a:r>
          </a:p>
          <a:p>
            <a:pPr marL="342900" marR="0" lvl="0" indent="-342900" algn="just">
              <a:lnSpc>
                <a:spcPct val="107000"/>
              </a:lnSpc>
              <a:spcBef>
                <a:spcPts val="0"/>
              </a:spcBef>
              <a:spcAft>
                <a:spcPts val="800"/>
              </a:spcAft>
              <a:buFont typeface="Symbol" panose="05050102010706020507" pitchFamily="18" charset="2"/>
              <a:buChar char=""/>
            </a:pPr>
            <a:r>
              <a:rPr lang="en-US" sz="1200" dirty="0">
                <a:effectLst/>
                <a:latin typeface="+mn-lt"/>
                <a:ea typeface="Calibri" panose="020F0502020204030204" pitchFamily="34" charset="0"/>
              </a:rPr>
              <a:t>Calculate the number of PV cells that would be required to meet the daily electric power consumption for the LWSN building</a:t>
            </a:r>
          </a:p>
          <a:p>
            <a:pPr lvl="0"/>
            <a:endParaRPr lang="en-US" dirty="0">
              <a:latin typeface="+mn-lt"/>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5</a:t>
            </a:fld>
            <a:endParaRPr lang="en-US"/>
          </a:p>
        </p:txBody>
      </p:sp>
    </p:spTree>
    <p:extLst>
      <p:ext uri="{BB962C8B-B14F-4D97-AF65-F5344CB8AC3E}">
        <p14:creationId xmlns:p14="http://schemas.microsoft.com/office/powerpoint/2010/main" val="248118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07000"/>
              </a:lnSpc>
              <a:spcBef>
                <a:spcPts val="0"/>
              </a:spcBef>
              <a:spcAft>
                <a:spcPts val="800"/>
              </a:spcAft>
            </a:pPr>
            <a:r>
              <a:rPr lang="en-US" sz="1200">
                <a:effectLst/>
                <a:latin typeface="+mn-lt"/>
                <a:ea typeface="Calibri" panose="020F0502020204030204" pitchFamily="34" charset="0"/>
              </a:rPr>
              <a:t>This project is important because</a:t>
            </a:r>
          </a:p>
          <a:p>
            <a:pPr marL="0" marR="0" algn="just">
              <a:lnSpc>
                <a:spcPct val="107000"/>
              </a:lnSpc>
              <a:spcBef>
                <a:spcPts val="0"/>
              </a:spcBef>
              <a:spcAft>
                <a:spcPts val="800"/>
              </a:spcAft>
            </a:pPr>
            <a:endParaRPr lang="en-US" sz="1200">
              <a:effectLst/>
              <a:latin typeface="+mn-lt"/>
              <a:ea typeface="Calibri" panose="020F0502020204030204" pitchFamily="34" charset="0"/>
            </a:endParaRPr>
          </a:p>
          <a:p>
            <a:pPr marL="0" marR="0" algn="just">
              <a:lnSpc>
                <a:spcPct val="107000"/>
              </a:lnSpc>
              <a:spcBef>
                <a:spcPts val="0"/>
              </a:spcBef>
              <a:spcAft>
                <a:spcPts val="800"/>
              </a:spcAft>
            </a:pPr>
            <a:r>
              <a:rPr lang="en-US" sz="1200">
                <a:effectLst/>
                <a:latin typeface="+mn-lt"/>
                <a:ea typeface="Calibri" panose="020F0502020204030204" pitchFamily="34" charset="0"/>
              </a:rPr>
              <a:t>Pollution and global warming are becoming more detrimental to our life everyday, and a major cause is non-renewable energy production.</a:t>
            </a:r>
          </a:p>
          <a:p>
            <a:pPr marL="0" marR="0" algn="just">
              <a:lnSpc>
                <a:spcPct val="107000"/>
              </a:lnSpc>
              <a:spcBef>
                <a:spcPts val="0"/>
              </a:spcBef>
              <a:spcAft>
                <a:spcPts val="800"/>
              </a:spcAft>
            </a:pPr>
            <a:endParaRPr lang="en-US" sz="1200">
              <a:effectLst/>
              <a:latin typeface="+mn-lt"/>
              <a:ea typeface="Calibri" panose="020F0502020204030204" pitchFamily="34" charset="0"/>
            </a:endParaRPr>
          </a:p>
          <a:p>
            <a:pPr marL="0" marR="0" algn="just">
              <a:lnSpc>
                <a:spcPct val="107000"/>
              </a:lnSpc>
              <a:spcBef>
                <a:spcPts val="0"/>
              </a:spcBef>
              <a:spcAft>
                <a:spcPts val="800"/>
              </a:spcAft>
            </a:pPr>
            <a:r>
              <a:rPr lang="en-US">
                <a:latin typeface="+mn-lt"/>
                <a:ea typeface="Calibri" panose="020F0502020204030204" pitchFamily="34" charset="0"/>
              </a:rPr>
              <a:t>Solar power could be a way to help alleviate the situation.</a:t>
            </a:r>
          </a:p>
          <a:p>
            <a:pPr marL="0" marR="0" algn="just">
              <a:lnSpc>
                <a:spcPct val="107000"/>
              </a:lnSpc>
              <a:spcBef>
                <a:spcPts val="0"/>
              </a:spcBef>
              <a:spcAft>
                <a:spcPts val="800"/>
              </a:spcAft>
            </a:pPr>
            <a:endParaRPr lang="en-US" sz="1200">
              <a:effectLst/>
              <a:latin typeface="+mn-lt"/>
              <a:ea typeface="Calibri" panose="020F0502020204030204" pitchFamily="34" charset="0"/>
            </a:endParaRPr>
          </a:p>
          <a:p>
            <a:pPr marL="0" marR="0" algn="just">
              <a:lnSpc>
                <a:spcPct val="107000"/>
              </a:lnSpc>
              <a:spcBef>
                <a:spcPts val="0"/>
              </a:spcBef>
              <a:spcAft>
                <a:spcPts val="800"/>
              </a:spcAft>
            </a:pPr>
            <a:r>
              <a:rPr lang="en-US" sz="1200">
                <a:effectLst/>
                <a:latin typeface="+mn-lt"/>
                <a:ea typeface="Calibri" panose="020F0502020204030204" pitchFamily="34" charset="0"/>
              </a:rPr>
              <a:t>It is important to predict the effectiveness of a plan before it is implemented, and this project aims to do that.</a:t>
            </a:r>
          </a:p>
          <a:p>
            <a:pPr marL="0" marR="0" algn="just">
              <a:lnSpc>
                <a:spcPct val="107000"/>
              </a:lnSpc>
              <a:spcBef>
                <a:spcPts val="0"/>
              </a:spcBef>
              <a:spcAft>
                <a:spcPts val="800"/>
              </a:spcAft>
            </a:pPr>
            <a:endParaRPr lang="en-US" sz="1200">
              <a:effectLst/>
              <a:latin typeface="+mn-lt"/>
              <a:ea typeface="Calibri" panose="020F0502020204030204" pitchFamily="34" charset="0"/>
            </a:endParaRPr>
          </a:p>
          <a:p>
            <a:pPr marL="0" marR="0" algn="just">
              <a:lnSpc>
                <a:spcPct val="107000"/>
              </a:lnSpc>
              <a:spcBef>
                <a:spcPts val="0"/>
              </a:spcBef>
              <a:spcAft>
                <a:spcPts val="800"/>
              </a:spcAft>
            </a:pPr>
            <a:r>
              <a:rPr lang="en-US">
                <a:latin typeface="+mn-lt"/>
                <a:ea typeface="Calibri" panose="020F0502020204030204" pitchFamily="34" charset="0"/>
              </a:rPr>
              <a:t>Results from this project could help initiate a discussion regarding the benefits of Solar Power at Purdue.</a:t>
            </a:r>
            <a:endParaRPr lang="en-US" sz="1200">
              <a:effectLst/>
              <a:latin typeface="+mn-lt"/>
              <a:ea typeface="Calibri" panose="020F0502020204030204" pitchFamily="34" charset="0"/>
            </a:endParaRPr>
          </a:p>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6</a:t>
            </a:fld>
            <a:endParaRPr lang="en-US"/>
          </a:p>
        </p:txBody>
      </p:sp>
    </p:spTree>
    <p:extLst>
      <p:ext uri="{BB962C8B-B14F-4D97-AF65-F5344CB8AC3E}">
        <p14:creationId xmlns:p14="http://schemas.microsoft.com/office/powerpoint/2010/main" val="14139106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C63BD6-9A76-3E42-9DF3-1D28BC75B5C8}" type="slidenum">
              <a:rPr lang="en-US" smtClean="0"/>
              <a:t>7</a:t>
            </a:fld>
            <a:endParaRPr lang="en-US"/>
          </a:p>
        </p:txBody>
      </p:sp>
    </p:spTree>
    <p:extLst>
      <p:ext uri="{BB962C8B-B14F-4D97-AF65-F5344CB8AC3E}">
        <p14:creationId xmlns:p14="http://schemas.microsoft.com/office/powerpoint/2010/main" val="3930317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latin typeface="+mn-lt"/>
                <a:cs typeface="Arial" panose="020B0604020202020204" pitchFamily="34" charset="0"/>
              </a:rPr>
              <a:t>Model 1: Used to predict electricity consumed by a university building per day based on given weather conditions and traits of the building</a:t>
            </a:r>
          </a:p>
          <a:p>
            <a:pPr lvl="0">
              <a:defRPr/>
            </a:pPr>
            <a:r>
              <a:rPr lang="en-US" dirty="0">
                <a:latin typeface="+mn-lt"/>
                <a:cs typeface="Arial" panose="020B0604020202020204" pitchFamily="34" charset="0"/>
              </a:rPr>
              <a:t>Model 2: Used to predict electricity produced by a single solar panel in one day given certain weather conditions</a:t>
            </a:r>
          </a:p>
          <a:p>
            <a:endParaRPr lang="en-US" dirty="0"/>
          </a:p>
        </p:txBody>
      </p:sp>
      <p:sp>
        <p:nvSpPr>
          <p:cNvPr id="4" name="Slide Number Placeholder 3"/>
          <p:cNvSpPr>
            <a:spLocks noGrp="1"/>
          </p:cNvSpPr>
          <p:nvPr>
            <p:ph type="sldNum" sz="quarter" idx="5"/>
          </p:nvPr>
        </p:nvSpPr>
        <p:spPr/>
        <p:txBody>
          <a:bodyPr/>
          <a:lstStyle/>
          <a:p>
            <a:fld id="{37C63BD6-9A76-3E42-9DF3-1D28BC75B5C8}" type="slidenum">
              <a:rPr lang="en-US" smtClean="0"/>
              <a:t>8</a:t>
            </a:fld>
            <a:endParaRPr lang="en-US"/>
          </a:p>
        </p:txBody>
      </p:sp>
    </p:spTree>
    <p:extLst>
      <p:ext uri="{BB962C8B-B14F-4D97-AF65-F5344CB8AC3E}">
        <p14:creationId xmlns:p14="http://schemas.microsoft.com/office/powerpoint/2010/main" val="35251583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cs typeface="Arial" panose="020B0604020202020204" pitchFamily="34" charset="0"/>
              </a:rPr>
              <a:t>Weather data from the National Solar Radiation Database (NSRDB) for cities of Berkeley, California and Orlando, Florida</a:t>
            </a:r>
          </a:p>
          <a:p>
            <a:pPr lvl="0"/>
            <a:r>
              <a:rPr lang="en-US" dirty="0">
                <a:cs typeface="Arial" panose="020B0604020202020204" pitchFamily="34" charset="0"/>
              </a:rPr>
              <a:t>The Electricity consumption: Multiple buildings  from Energy Dashboards at University of California Berkeley and University of Central Florida </a:t>
            </a:r>
          </a:p>
          <a:p>
            <a:endParaRPr lang="en-US" dirty="0">
              <a:latin typeface="+mn-lt"/>
              <a:cs typeface="Arial" panose="020B0604020202020204" pitchFamily="34" charset="0"/>
            </a:endParaRPr>
          </a:p>
          <a:p>
            <a:r>
              <a:rPr lang="en-US" dirty="0">
                <a:latin typeface="+mn-lt"/>
                <a:cs typeface="Arial" panose="020B0604020202020204" pitchFamily="34" charset="0"/>
              </a:rPr>
              <a:t>Model trained to predict daily power generation of a building based on provided weather data and building specifications, such as square feet of the building and type of building</a:t>
            </a:r>
          </a:p>
          <a:p>
            <a:pPr lvl="0"/>
            <a:endParaRPr lang="en-US" dirty="0">
              <a:latin typeface="+mn-lt"/>
              <a:cs typeface="Arial" panose="020B0604020202020204" pitchFamily="34" charset="0"/>
            </a:endParaRPr>
          </a:p>
          <a:p>
            <a:pPr lvl="0"/>
            <a:r>
              <a:rPr lang="en-US" dirty="0">
                <a:latin typeface="+mn-lt"/>
                <a:cs typeface="Arial" panose="020B0604020202020204" pitchFamily="34" charset="0"/>
              </a:rPr>
              <a:t>Tested with weather and electricity consumption data for University of Michigan Ann Arbor </a:t>
            </a:r>
          </a:p>
          <a:p>
            <a:pPr lvl="0">
              <a:defRPr/>
            </a:pPr>
            <a:endParaRPr lang="en-US" dirty="0">
              <a:latin typeface="+mn-lt"/>
              <a:cs typeface="Arial" panose="020B0604020202020204" pitchFamily="34" charset="0"/>
            </a:endParaRPr>
          </a:p>
          <a:p>
            <a:pPr lvl="0">
              <a:defRPr/>
            </a:pPr>
            <a:r>
              <a:rPr lang="en-US" dirty="0">
                <a:latin typeface="+mn-lt"/>
                <a:cs typeface="Arial" panose="020B0604020202020204" pitchFamily="34" charset="0"/>
              </a:rPr>
              <a:t>Then Used to predict daily electricity consumption </a:t>
            </a:r>
            <a:r>
              <a:rPr lang="en-US" b="1" dirty="0">
                <a:latin typeface="+mn-lt"/>
                <a:cs typeface="Arial" panose="020B0604020202020204" pitchFamily="34" charset="0"/>
              </a:rPr>
              <a:t>for 2019 </a:t>
            </a:r>
            <a:r>
              <a:rPr lang="en-US" dirty="0">
                <a:latin typeface="+mn-lt"/>
                <a:cs typeface="Arial" panose="020B0604020202020204" pitchFamily="34" charset="0"/>
              </a:rPr>
              <a:t>of the Lawson Computer science building using weather data from NSRDB for West Lafayette from 2019</a:t>
            </a:r>
          </a:p>
        </p:txBody>
      </p:sp>
      <p:sp>
        <p:nvSpPr>
          <p:cNvPr id="4" name="Slide Number Placeholder 3"/>
          <p:cNvSpPr>
            <a:spLocks noGrp="1"/>
          </p:cNvSpPr>
          <p:nvPr>
            <p:ph type="sldNum" sz="quarter" idx="5"/>
          </p:nvPr>
        </p:nvSpPr>
        <p:spPr/>
        <p:txBody>
          <a:bodyPr/>
          <a:lstStyle/>
          <a:p>
            <a:fld id="{37C63BD6-9A76-3E42-9DF3-1D28BC75B5C8}" type="slidenum">
              <a:rPr lang="en-US" smtClean="0"/>
              <a:t>9</a:t>
            </a:fld>
            <a:endParaRPr lang="en-US"/>
          </a:p>
        </p:txBody>
      </p:sp>
    </p:spTree>
    <p:extLst>
      <p:ext uri="{BB962C8B-B14F-4D97-AF65-F5344CB8AC3E}">
        <p14:creationId xmlns:p14="http://schemas.microsoft.com/office/powerpoint/2010/main" val="29992941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ccessibility Statement">
    <p:bg>
      <p:bgPr>
        <a:solidFill>
          <a:schemeClr val="accent4"/>
        </a:solidFill>
        <a:effectLst/>
      </p:bgPr>
    </p:bg>
    <p:spTree>
      <p:nvGrpSpPr>
        <p:cNvPr id="1" name=""/>
        <p:cNvGrpSpPr/>
        <p:nvPr/>
      </p:nvGrpSpPr>
      <p:grpSpPr>
        <a:xfrm>
          <a:off x="0" y="0"/>
          <a:ext cx="0" cy="0"/>
          <a:chOff x="0" y="0"/>
          <a:chExt cx="0" cy="0"/>
        </a:xfrm>
      </p:grpSpPr>
      <p:sp>
        <p:nvSpPr>
          <p:cNvPr id="11" name="PPT Accessibility">
            <a:extLst>
              <a:ext uri="{FF2B5EF4-FFF2-40B4-BE49-F238E27FC236}">
                <a16:creationId xmlns:a16="http://schemas.microsoft.com/office/drawing/2014/main" id="{7218C6A0-FE47-3C49-9974-F3CABE12FB6E}"/>
              </a:ext>
            </a:extLst>
          </p:cNvPr>
          <p:cNvSpPr txBox="1"/>
          <p:nvPr userDrawn="1"/>
        </p:nvSpPr>
        <p:spPr>
          <a:xfrm>
            <a:off x="1943100" y="1877220"/>
            <a:ext cx="6844439" cy="1661993"/>
          </a:xfrm>
          <a:prstGeom prst="rect">
            <a:avLst/>
          </a:prstGeom>
          <a:noFill/>
        </p:spPr>
        <p:txBody>
          <a:bodyPr wrap="square" lIns="0" tIns="0" rIns="0" bIns="0" rtlCol="0">
            <a:spAutoFit/>
          </a:bodyPr>
          <a:lstStyle/>
          <a:p>
            <a:r>
              <a:rPr lang="en-US" sz="1800">
                <a:solidFill>
                  <a:schemeClr val="bg1"/>
                </a:solidFill>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endParaRPr lang="en-US" sz="1800">
              <a:solidFill>
                <a:schemeClr val="bg1"/>
              </a:solidFill>
            </a:endParaRPr>
          </a:p>
        </p:txBody>
      </p:sp>
      <p:sp>
        <p:nvSpPr>
          <p:cNvPr id="15" name="PPT Accessibility URL" descr="PPT Accessibility URL">
            <a:extLst>
              <a:ext uri="{FF2B5EF4-FFF2-40B4-BE49-F238E27FC236}">
                <a16:creationId xmlns:a16="http://schemas.microsoft.com/office/drawing/2014/main" id="{BA1A708E-CC6F-5046-B62E-67EF72C8345F}"/>
              </a:ext>
            </a:extLst>
          </p:cNvPr>
          <p:cNvSpPr>
            <a:spLocks noGrp="1"/>
          </p:cNvSpPr>
          <p:nvPr>
            <p:ph type="ctrTitle" hasCustomPrompt="1"/>
          </p:nvPr>
        </p:nvSpPr>
        <p:spPr bwMode="blackWhite">
          <a:xfrm>
            <a:off x="1943100" y="3846218"/>
            <a:ext cx="7225680" cy="505523"/>
          </a:xfrm>
          <a:prstGeom prst="rect">
            <a:avLst/>
          </a:prstGeom>
          <a:noFill/>
          <a:ln w="38100">
            <a:noFill/>
          </a:ln>
        </p:spPr>
        <p:txBody>
          <a:bodyPr wrap="square" lIns="0" tIns="0" rIns="0" bIns="0" anchor="t" anchorCtr="0">
            <a:spAutoFit/>
          </a:bodyPr>
          <a:lstStyle>
            <a:lvl1pPr algn="l">
              <a:defRPr sz="1800" b="0" i="0" cap="none" spc="0">
                <a:solidFill>
                  <a:schemeClr val="bg1"/>
                </a:solidFill>
                <a:latin typeface="Acumin Pro" panose="020B0504020202020204" pitchFamily="34" charset="77"/>
              </a:defRPr>
            </a:lvl1pPr>
          </a:lstStyle>
          <a:p>
            <a:r>
              <a:rPr lang="en-US">
                <a:solidFill>
                  <a:schemeClr val="accent1"/>
                </a:solidFill>
              </a:rPr>
              <a:t>https://</a:t>
            </a:r>
            <a:r>
              <a:rPr lang="en-US" err="1">
                <a:solidFill>
                  <a:schemeClr val="accent1"/>
                </a:solidFill>
              </a:rPr>
              <a:t>support.office.com</a:t>
            </a:r>
            <a:r>
              <a:rPr lang="en-US">
                <a:solidFill>
                  <a:schemeClr val="accent1"/>
                </a:solidFill>
              </a:rPr>
              <a:t>/</a:t>
            </a:r>
            <a:r>
              <a:rPr lang="en-US" err="1">
                <a:solidFill>
                  <a:schemeClr val="accent1"/>
                </a:solidFill>
              </a:rPr>
              <a:t>en</a:t>
            </a:r>
            <a:r>
              <a:rPr lang="en-US">
                <a:solidFill>
                  <a:schemeClr val="accent1"/>
                </a:solidFill>
              </a:rPr>
              <a:t>-us/article/Make-your-PowerPoint-presentations-accessible-6f7772b2-2f33-4bd2-8ca7-dae3b2b3ef25</a:t>
            </a:r>
          </a:p>
        </p:txBody>
      </p:sp>
      <p:pic>
        <p:nvPicPr>
          <p:cNvPr id="17" name="Purdue Logo" descr="Purdue Logo">
            <a:extLst>
              <a:ext uri="{FF2B5EF4-FFF2-40B4-BE49-F238E27FC236}">
                <a16:creationId xmlns:a16="http://schemas.microsoft.com/office/drawing/2014/main" id="{7A4725A0-D647-994A-977C-93D29415CC27}"/>
              </a:ext>
            </a:extLst>
          </p:cNvPr>
          <p:cNvPicPr>
            <a:picLocks noChangeAspect="1"/>
          </p:cNvPicPr>
          <p:nvPr userDrawn="1"/>
        </p:nvPicPr>
        <p:blipFill>
          <a:blip r:embed="rId2"/>
          <a:stretch>
            <a:fillRect/>
          </a:stretch>
        </p:blipFill>
        <p:spPr>
          <a:xfrm>
            <a:off x="1020306" y="5972250"/>
            <a:ext cx="2463665" cy="440990"/>
          </a:xfrm>
          <a:prstGeom prst="rect">
            <a:avLst/>
          </a:prstGeom>
        </p:spPr>
      </p:pic>
      <p:pic>
        <p:nvPicPr>
          <p:cNvPr id="20" name="Gold Triangle">
            <a:extLst>
              <a:ext uri="{FF2B5EF4-FFF2-40B4-BE49-F238E27FC236}">
                <a16:creationId xmlns:a16="http://schemas.microsoft.com/office/drawing/2014/main" id="{8FB3CDDA-E495-3748-8358-7ED0109F464A}"/>
              </a:ext>
            </a:extLst>
          </p:cNvPr>
          <p:cNvPicPr>
            <a:picLocks noChangeAspect="1"/>
          </p:cNvPicPr>
          <p:nvPr userDrawn="1"/>
        </p:nvPicPr>
        <p:blipFill>
          <a:blip r:embed="rId3"/>
          <a:stretch>
            <a:fillRect/>
          </a:stretch>
        </p:blipFill>
        <p:spPr>
          <a:xfrm>
            <a:off x="9956800" y="0"/>
            <a:ext cx="2235200"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5" y="6202177"/>
            <a:ext cx="1142268" cy="323968"/>
          </a:xfrm>
        </p:spPr>
        <p:txBody>
          <a:bodyPr/>
          <a:lstStyle>
            <a:lvl1pPr>
              <a:defRPr>
                <a:solidFill>
                  <a:schemeClr val="accent4">
                    <a:alpha val="70000"/>
                  </a:schemeClr>
                </a:solidFill>
              </a:defRPr>
            </a:lvl1pPr>
          </a:lstStyle>
          <a:p>
            <a:fld id="{049DC8E1-D369-0F48-9062-BB068AFD07CE}" type="datetime1">
              <a:rPr lang="en-US" smtClean="0"/>
              <a:pPr/>
              <a:t>12/4/2020</a:t>
            </a:fld>
            <a:endParaRPr lang="en-US"/>
          </a:p>
        </p:txBody>
      </p:sp>
      <p:cxnSp>
        <p:nvCxnSpPr>
          <p:cNvPr id="22" name="Line">
            <a:extLst>
              <a:ext uri="{FF2B5EF4-FFF2-40B4-BE49-F238E27FC236}">
                <a16:creationId xmlns:a16="http://schemas.microsoft.com/office/drawing/2014/main" id="{6E05FCF8-5823-9D4D-B7F3-412E5BDD4E01}"/>
              </a:ext>
            </a:extLst>
          </p:cNvPr>
          <p:cNvCxnSpPr>
            <a:cxnSpLocks/>
          </p:cNvCxnSpPr>
          <p:nvPr userDrawn="1"/>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5741884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122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2"/>
        </a:solidFill>
        <a:effectLst/>
      </p:bgPr>
    </p:bg>
    <p:spTree>
      <p:nvGrpSpPr>
        <p:cNvPr id="1" name=""/>
        <p:cNvGrpSpPr/>
        <p:nvPr/>
      </p:nvGrpSpPr>
      <p:grpSpPr>
        <a:xfrm>
          <a:off x="0" y="0"/>
          <a:ext cx="0" cy="0"/>
          <a:chOff x="0" y="0"/>
          <a:chExt cx="0" cy="0"/>
        </a:xfrm>
      </p:grpSpPr>
      <p:sp>
        <p:nvSpPr>
          <p:cNvPr id="20" name="Gold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43100" y="1626244"/>
            <a:ext cx="7911945" cy="1523494"/>
          </a:xfrm>
          <a:prstGeom prst="rect">
            <a:avLst/>
          </a:prstGeom>
          <a:noFill/>
          <a:ln w="38100">
            <a:noFill/>
          </a:ln>
        </p:spPr>
        <p:txBody>
          <a:bodyPr wrap="square" lIns="0" tIns="0" rIns="0" bIns="0" anchor="t" anchorCtr="0">
            <a:spAutoFit/>
          </a:bodyPr>
          <a:lstStyle>
            <a:lvl1pPr algn="l">
              <a:lnSpc>
                <a:spcPct val="80000"/>
              </a:lnSpc>
              <a:defRPr sz="6000" b="1" i="1" spc="0">
                <a:solidFill>
                  <a:schemeClr val="bg1"/>
                </a:solidFill>
                <a:latin typeface="Acumin Pro ExtraCondensed" panose="020B0508020202020204" pitchFamily="34" charset="77"/>
              </a:defRPr>
            </a:lvl1pPr>
          </a:lstStyle>
          <a:p>
            <a:r>
              <a:rPr lang="en-US"/>
              <a:t>Title Slide </a:t>
            </a:r>
            <a:r>
              <a:rPr lang="en-US" err="1"/>
              <a:t>Acumin</a:t>
            </a:r>
            <a:r>
              <a:rPr lang="en-US"/>
              <a:t> Pro Extra Cond Bold Italic 60</a:t>
            </a:r>
          </a:p>
        </p:txBody>
      </p:sp>
      <p:sp>
        <p:nvSpPr>
          <p:cNvPr id="3" name="Subtitle"/>
          <p:cNvSpPr>
            <a:spLocks noGrp="1"/>
          </p:cNvSpPr>
          <p:nvPr>
            <p:ph type="subTitle" idx="1" hasCustomPrompt="1"/>
          </p:nvPr>
        </p:nvSpPr>
        <p:spPr>
          <a:xfrm>
            <a:off x="1950624" y="3990085"/>
            <a:ext cx="7096269" cy="336015"/>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a:t>
            </a:r>
            <a:r>
              <a:rPr lang="en-US" err="1"/>
              <a:t>Acumin</a:t>
            </a:r>
            <a:r>
              <a:rPr lang="en-US"/>
              <a:t> Pro Semi Cond Bold 22 </a:t>
            </a:r>
            <a:r>
              <a:rPr lang="en-US" err="1"/>
              <a:t>pt</a:t>
            </a:r>
            <a:endParaRPr lang="en-US"/>
          </a:p>
        </p:txBody>
      </p:sp>
      <p:pic>
        <p:nvPicPr>
          <p:cNvPr id="11" name="Black Triangle">
            <a:extLst>
              <a:ext uri="{FF2B5EF4-FFF2-40B4-BE49-F238E27FC236}">
                <a16:creationId xmlns:a16="http://schemas.microsoft.com/office/drawing/2014/main" id="{89E231D1-E6F4-D744-B354-255815F71933}"/>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7" name="Date"/>
          <p:cNvSpPr>
            <a:spLocks noGrp="1"/>
          </p:cNvSpPr>
          <p:nvPr>
            <p:ph type="dt" sz="half" idx="10"/>
          </p:nvPr>
        </p:nvSpPr>
        <p:spPr/>
        <p:txBody>
          <a:bodyPr/>
          <a:lstStyle>
            <a:lvl1pPr>
              <a:defRPr>
                <a:solidFill>
                  <a:schemeClr val="accent4">
                    <a:alpha val="70000"/>
                  </a:schemeClr>
                </a:solidFill>
              </a:defRPr>
            </a:lvl1pPr>
          </a:lstStyle>
          <a:p>
            <a:fld id="{049DC8E1-D369-0F48-9062-BB068AFD07CE}" type="datetime1">
              <a:rPr lang="en-US" smtClean="0"/>
              <a:pPr/>
              <a:t>12/4/2020</a:t>
            </a:fld>
            <a:endParaRPr lang="en-US"/>
          </a:p>
        </p:txBody>
      </p:sp>
      <p:cxnSp>
        <p:nvCxnSpPr>
          <p:cNvPr id="33" name="Line">
            <a:extLst>
              <a:ext uri="{FF2B5EF4-FFF2-40B4-BE49-F238E27FC236}">
                <a16:creationId xmlns:a16="http://schemas.microsoft.com/office/drawing/2014/main" id="{E61121D3-034C-A148-89AD-C240C1E7F6F7}"/>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Slide Numbe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8" pos="122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3554"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a:t>Title </a:t>
            </a:r>
            <a:r>
              <a:rPr lang="en-US" err="1"/>
              <a:t>Acumin</a:t>
            </a:r>
            <a:r>
              <a:rPr lang="en-US"/>
              <a:t> Pro Extra Cond Bold Italic 36 </a:t>
            </a:r>
            <a:r>
              <a:rPr lang="en-US" err="1"/>
              <a:t>pt</a:t>
            </a:r>
            <a:endParaRPr lang="en-US"/>
          </a:p>
        </p:txBody>
      </p:sp>
      <p:sp>
        <p:nvSpPr>
          <p:cNvPr id="3" name="Subhead"/>
          <p:cNvSpPr>
            <a:spLocks noGrp="1"/>
          </p:cNvSpPr>
          <p:nvPr>
            <p:ph type="subTitle" idx="1" hasCustomPrompt="1"/>
          </p:nvPr>
        </p:nvSpPr>
        <p:spPr>
          <a:xfrm>
            <a:off x="1043553" y="1345167"/>
            <a:ext cx="7321993"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Subhead </a:t>
            </a:r>
            <a:r>
              <a:rPr lang="en-US" err="1"/>
              <a:t>Acumin</a:t>
            </a:r>
            <a:r>
              <a:rPr lang="en-US"/>
              <a:t> Pro Semi Cond Bold 22 </a:t>
            </a:r>
            <a:r>
              <a:rPr lang="en-US" err="1"/>
              <a:t>pt</a:t>
            </a:r>
            <a:endParaRPr lang="en-US"/>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1950849" y="1962540"/>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a:t>Bulleted copy. </a:t>
            </a:r>
            <a:r>
              <a:rPr lang="en-US" err="1"/>
              <a:t>Acumin</a:t>
            </a:r>
            <a:r>
              <a:rPr lang="en-US"/>
              <a:t> Pro Reg 18 pt. Keep it short with bite-size chunks of information.</a:t>
            </a:r>
          </a:p>
          <a:p>
            <a:pPr lvl="0"/>
            <a:endParaRPr lang="en-US"/>
          </a:p>
          <a:p>
            <a:pPr lvl="0"/>
            <a:r>
              <a:rPr lang="en-US"/>
              <a:t>Bulleted copy. </a:t>
            </a:r>
            <a:r>
              <a:rPr lang="en-US" err="1"/>
              <a:t>Acumin</a:t>
            </a:r>
            <a:r>
              <a:rPr lang="en-US"/>
              <a:t> Pro Reg 18 pt. Keep it short with bite-size chunks of information.</a:t>
            </a:r>
          </a:p>
          <a:p>
            <a:pPr lvl="0"/>
            <a:endParaRPr lang="en-US"/>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a:t>Bulleted copy. </a:t>
            </a:r>
            <a:r>
              <a:rPr lang="en-US" err="1"/>
              <a:t>Acumin</a:t>
            </a:r>
            <a:r>
              <a:rPr lang="en-US"/>
              <a:t> Pro Reg 18 pt. Keep it short with bite-size chunks of information.</a:t>
            </a:r>
          </a:p>
          <a:p>
            <a:pPr lvl="0"/>
            <a:endParaRPr lang="en-US"/>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a:t>Bulleted copy. </a:t>
            </a:r>
            <a:r>
              <a:rPr lang="en-US" err="1"/>
              <a:t>Acumin</a:t>
            </a:r>
            <a:r>
              <a:rPr lang="en-US"/>
              <a:t> Pro Reg 18 pt. Keep it short with bite-size chunks of information.</a:t>
            </a:r>
          </a:p>
          <a:p>
            <a:pPr lvl="0"/>
            <a:endParaRPr lang="en-US"/>
          </a:p>
        </p:txBody>
      </p:sp>
      <p:sp>
        <p:nvSpPr>
          <p:cNvPr id="28" name="Date">
            <a:extLst>
              <a:ext uri="{FF2B5EF4-FFF2-40B4-BE49-F238E27FC236}">
                <a16:creationId xmlns:a16="http://schemas.microsoft.com/office/drawing/2014/main" id="{32B67432-75BE-B145-B884-FF16D239EAF2}"/>
              </a:ext>
            </a:extLst>
          </p:cNvPr>
          <p:cNvSpPr>
            <a:spLocks noGrp="1"/>
          </p:cNvSpPr>
          <p:nvPr>
            <p:ph type="dt" sz="half" idx="2"/>
          </p:nvPr>
        </p:nvSpPr>
        <p:spPr>
          <a:xfrm>
            <a:off x="10136783" y="6202177"/>
            <a:ext cx="1037760"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12/4/2020</a:t>
            </a:fld>
            <a:endParaRPr lang="en-US"/>
          </a:p>
        </p:txBody>
      </p:sp>
      <p:cxnSp>
        <p:nvCxnSpPr>
          <p:cNvPr id="30" name="Line">
            <a:extLst>
              <a:ext uri="{FF2B5EF4-FFF2-40B4-BE49-F238E27FC236}">
                <a16:creationId xmlns:a16="http://schemas.microsoft.com/office/drawing/2014/main" id="{58350E96-57A4-414B-9B8B-1430C2B4D38E}"/>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Slide Number">
            <a:extLst>
              <a:ext uri="{FF2B5EF4-FFF2-40B4-BE49-F238E27FC236}">
                <a16:creationId xmlns:a16="http://schemas.microsoft.com/office/drawing/2014/main" id="{49E8753C-A442-034F-B0F4-92D22B3247FE}"/>
              </a:ext>
            </a:extLst>
          </p:cNvPr>
          <p:cNvSpPr>
            <a:spLocks noGrp="1"/>
          </p:cNvSpPr>
          <p:nvPr>
            <p:ph type="sldNum" sz="quarter" idx="4"/>
          </p:nvPr>
        </p:nvSpPr>
        <p:spPr>
          <a:xfrm>
            <a:off x="11206124"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Slide - Copy &amp; Pic/Chart">
    <p:bg>
      <p:bgPr>
        <a:solidFill>
          <a:schemeClr val="accent4"/>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stretch>
            <a:fillRect/>
          </a:stretch>
        </p:blipFill>
        <p:spPr>
          <a:xfrm>
            <a:off x="7009" y="0"/>
            <a:ext cx="11514667" cy="914400"/>
          </a:xfrm>
          <a:prstGeom prst="rect">
            <a:avLst/>
          </a:prstGeom>
        </p:spPr>
      </p:pic>
      <p:sp>
        <p:nvSpPr>
          <p:cNvPr id="22" name="Title">
            <a:extLst>
              <a:ext uri="{FF2B5EF4-FFF2-40B4-BE49-F238E27FC236}">
                <a16:creationId xmlns:a16="http://schemas.microsoft.com/office/drawing/2014/main" id="{73768DE6-FB80-874D-8DE0-986B46F1FD05}"/>
              </a:ext>
            </a:extLst>
          </p:cNvPr>
          <p:cNvSpPr>
            <a:spLocks noGrp="1"/>
          </p:cNvSpPr>
          <p:nvPr>
            <p:ph type="ctrTitle" hasCustomPrompt="1"/>
          </p:nvPr>
        </p:nvSpPr>
        <p:spPr bwMode="blackWhite">
          <a:xfrm>
            <a:off x="1043553"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a:t>Title </a:t>
            </a:r>
            <a:r>
              <a:rPr lang="en-US" err="1"/>
              <a:t>Acumin</a:t>
            </a:r>
            <a:r>
              <a:rPr lang="en-US"/>
              <a:t> Pro Extra Cond Bold Italic 36 </a:t>
            </a:r>
            <a:r>
              <a:rPr lang="en-US" err="1"/>
              <a:t>pt</a:t>
            </a:r>
            <a:endParaRPr lang="en-US"/>
          </a:p>
        </p:txBody>
      </p:sp>
      <p:sp>
        <p:nvSpPr>
          <p:cNvPr id="3" name="Subhead"/>
          <p:cNvSpPr>
            <a:spLocks noGrp="1"/>
          </p:cNvSpPr>
          <p:nvPr>
            <p:ph type="subTitle" idx="1" hasCustomPrompt="1"/>
          </p:nvPr>
        </p:nvSpPr>
        <p:spPr>
          <a:xfrm>
            <a:off x="1043553" y="1345166"/>
            <a:ext cx="7288495" cy="338554"/>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Subhead </a:t>
            </a:r>
            <a:r>
              <a:rPr lang="en-US" err="1"/>
              <a:t>Acumin</a:t>
            </a:r>
            <a:r>
              <a:rPr lang="en-US"/>
              <a:t> Pro Semi Cond Bold 22 </a:t>
            </a:r>
            <a:r>
              <a:rPr lang="en-US" err="1"/>
              <a:t>pt</a:t>
            </a:r>
            <a:endParaRPr lang="en-US"/>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943100" y="1917389"/>
            <a:ext cx="4591332"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a:t>Bulleted copy. </a:t>
            </a:r>
            <a:r>
              <a:rPr lang="en-US" err="1"/>
              <a:t>Acumin</a:t>
            </a:r>
            <a:r>
              <a:rPr lang="en-US"/>
              <a:t> Pro Reg 18 pt. Keep it short with bite-size chunks of information.</a:t>
            </a:r>
          </a:p>
          <a:p>
            <a:pPr lvl="0"/>
            <a:endParaRPr lang="en-US"/>
          </a:p>
          <a:p>
            <a:pPr lvl="0"/>
            <a:r>
              <a:rPr lang="en-US"/>
              <a:t>Bulleted copy. </a:t>
            </a:r>
            <a:r>
              <a:rPr lang="en-US" err="1"/>
              <a:t>Acumin</a:t>
            </a:r>
            <a:r>
              <a:rPr lang="en-US"/>
              <a:t> Pro Reg 18 pt. Keep it short with bite-size chunks of information.</a:t>
            </a:r>
          </a:p>
          <a:p>
            <a:pPr lvl="0"/>
            <a:endParaRPr lang="en-US"/>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a:t>Bulleted copy. </a:t>
            </a:r>
            <a:r>
              <a:rPr lang="en-US" err="1"/>
              <a:t>Acumin</a:t>
            </a:r>
            <a:r>
              <a:rPr lang="en-US"/>
              <a:t> Pro Reg 18 pt. Keep it short with bite-size chunks of information.</a:t>
            </a:r>
          </a:p>
          <a:p>
            <a:pPr lvl="0"/>
            <a:endParaRPr lang="en-US"/>
          </a:p>
          <a:p>
            <a:pPr lvl="0"/>
            <a:endParaRPr lang="en-US"/>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6803762" y="1920876"/>
            <a:ext cx="4837905" cy="2982913"/>
          </a:xfrm>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a:t>Insert picture or chart here</a:t>
            </a:r>
          </a:p>
        </p:txBody>
      </p:sp>
      <p:sp>
        <p:nvSpPr>
          <p:cNvPr id="23" name="Date">
            <a:extLst>
              <a:ext uri="{FF2B5EF4-FFF2-40B4-BE49-F238E27FC236}">
                <a16:creationId xmlns:a16="http://schemas.microsoft.com/office/drawing/2014/main" id="{CF069E70-AF49-2042-836A-1CC5C09B9CCB}"/>
              </a:ext>
            </a:extLst>
          </p:cNvPr>
          <p:cNvSpPr>
            <a:spLocks noGrp="1"/>
          </p:cNvSpPr>
          <p:nvPr>
            <p:ph type="dt" sz="half" idx="2"/>
          </p:nvPr>
        </p:nvSpPr>
        <p:spPr>
          <a:xfrm>
            <a:off x="10049694" y="6202177"/>
            <a:ext cx="1124849"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12/4/2020</a:t>
            </a:fld>
            <a:endParaRPr lang="en-US"/>
          </a:p>
        </p:txBody>
      </p:sp>
      <p:cxnSp>
        <p:nvCxnSpPr>
          <p:cNvPr id="25" name="Line">
            <a:extLst>
              <a:ext uri="{FF2B5EF4-FFF2-40B4-BE49-F238E27FC236}">
                <a16:creationId xmlns:a16="http://schemas.microsoft.com/office/drawing/2014/main" id="{BCC405A1-23C8-8E4E-940E-49CA3B709385}"/>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Slide Number">
            <a:extLst>
              <a:ext uri="{FF2B5EF4-FFF2-40B4-BE49-F238E27FC236}">
                <a16:creationId xmlns:a16="http://schemas.microsoft.com/office/drawing/2014/main" id="{50D54855-2B56-7D4D-BC1F-BBB8B58B9663}"/>
              </a:ext>
            </a:extLst>
          </p:cNvPr>
          <p:cNvSpPr>
            <a:spLocks noGrp="1"/>
          </p:cNvSpPr>
          <p:nvPr>
            <p:ph type="sldNum" sz="quarter" idx="4"/>
          </p:nvPr>
        </p:nvSpPr>
        <p:spPr>
          <a:xfrm>
            <a:off x="11213873"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p>
        </p:txBody>
      </p:sp>
      <p:sp>
        <p:nvSpPr>
          <p:cNvPr id="14" name="Photo Caption">
            <a:extLst>
              <a:ext uri="{FF2B5EF4-FFF2-40B4-BE49-F238E27FC236}">
                <a16:creationId xmlns:a16="http://schemas.microsoft.com/office/drawing/2014/main" id="{0D6DAF39-EE35-6843-807B-FF770BE21293}"/>
              </a:ext>
            </a:extLst>
          </p:cNvPr>
          <p:cNvSpPr>
            <a:spLocks noGrp="1"/>
          </p:cNvSpPr>
          <p:nvPr>
            <p:ph type="ctrTitle" hasCustomPrompt="1"/>
          </p:nvPr>
        </p:nvSpPr>
        <p:spPr bwMode="blackWhite">
          <a:xfrm>
            <a:off x="1035804" y="304800"/>
            <a:ext cx="3838891" cy="1004121"/>
          </a:xfrm>
          <a:prstGeom prst="rect">
            <a:avLst/>
          </a:prstGeom>
          <a:noFill/>
          <a:ln w="38100">
            <a:noFill/>
          </a:ln>
        </p:spPr>
        <p:txBody>
          <a:bodyPr wrap="square" lIns="0" tIns="0" rIns="0" bIns="0" anchor="t" anchorCtr="0">
            <a:spAutoFit/>
          </a:bodyPr>
          <a:lstStyle>
            <a:lvl1pPr algn="l">
              <a:defRPr sz="1800" b="1" i="0" cap="none" spc="0">
                <a:solidFill>
                  <a:schemeClr val="bg1"/>
                </a:solidFill>
                <a:latin typeface="Acumin Pro" panose="020B0504020202020204" pitchFamily="34" charset="77"/>
              </a:defRPr>
            </a:lvl1pPr>
          </a:lstStyle>
          <a:p>
            <a:r>
              <a:rPr lang="en-US"/>
              <a:t>Brief photo caption. Place in top left or right corner. </a:t>
            </a:r>
            <a:r>
              <a:rPr lang="en-US" err="1"/>
              <a:t>Acumin</a:t>
            </a:r>
            <a:r>
              <a:rPr lang="en-US"/>
              <a:t> Pro Bold 18 pt. Make text black or white for legibility.</a:t>
            </a:r>
          </a:p>
        </p:txBody>
      </p:sp>
      <p:pic>
        <p:nvPicPr>
          <p:cNvPr id="29" name="Gold Triangle">
            <a:extLst>
              <a:ext uri="{FF2B5EF4-FFF2-40B4-BE49-F238E27FC236}">
                <a16:creationId xmlns:a16="http://schemas.microsoft.com/office/drawing/2014/main" id="{6C3B8210-1510-C644-9CE9-0E6E1BA9961F}"/>
              </a:ext>
            </a:extLst>
          </p:cNvPr>
          <p:cNvPicPr>
            <a:picLocks noChangeAspect="1"/>
          </p:cNvPicPr>
          <p:nvPr/>
        </p:nvPicPr>
        <p:blipFill>
          <a:blip r:embed="rId2"/>
          <a:stretch>
            <a:fillRect/>
          </a:stretch>
        </p:blipFill>
        <p:spPr>
          <a:xfrm>
            <a:off x="9821333" y="0"/>
            <a:ext cx="2370667"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6" y="6202177"/>
            <a:ext cx="1142267" cy="323968"/>
          </a:xfrm>
        </p:spPr>
        <p:txBody>
          <a:bodyPr/>
          <a:lstStyle>
            <a:lvl1pPr>
              <a:defRPr>
                <a:solidFill>
                  <a:schemeClr val="accent4">
                    <a:alpha val="70000"/>
                  </a:schemeClr>
                </a:solidFill>
              </a:defRPr>
            </a:lvl1pPr>
          </a:lstStyle>
          <a:p>
            <a:fld id="{049DC8E1-D369-0F48-9062-BB068AFD07CE}" type="datetime1">
              <a:rPr lang="en-US" smtClean="0"/>
              <a:pPr/>
              <a:t>12/4/2020</a:t>
            </a:fld>
            <a:endParaRPr lang="en-US"/>
          </a:p>
        </p:txBody>
      </p:sp>
      <p:cxnSp>
        <p:nvCxnSpPr>
          <p:cNvPr id="22" name="Line 3">
            <a:extLst>
              <a:ext uri="{FF2B5EF4-FFF2-40B4-BE49-F238E27FC236}">
                <a16:creationId xmlns:a16="http://schemas.microsoft.com/office/drawing/2014/main" id="{6E05FCF8-5823-9D4D-B7F3-412E5BDD4E01}"/>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64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2893545" y="1466567"/>
            <a:ext cx="6419331" cy="1210973"/>
          </a:xfrm>
          <a:prstGeom prst="rect">
            <a:avLst/>
          </a:prstGeom>
          <a:noFill/>
          <a:ln w="38100">
            <a:noFill/>
          </a:ln>
        </p:spPr>
        <p:txBody>
          <a:bodyPr wrap="square" lIns="0" tIns="0" rIns="0" bIns="0" anchor="t" anchorCtr="0">
            <a:spAutoFit/>
          </a:bodyPr>
          <a:lstStyle>
            <a:lvl1pPr algn="ctr">
              <a:defRPr sz="8600" b="0" i="0" cap="none" spc="0">
                <a:solidFill>
                  <a:schemeClr val="accent2"/>
                </a:solidFill>
                <a:latin typeface="United Sans Rg Md" pitchFamily="50" charset="0"/>
              </a:defRPr>
            </a:lvl1pPr>
          </a:lstStyle>
          <a:p>
            <a:r>
              <a:rPr lang="en-US"/>
              <a:t>123</a:t>
            </a:r>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a:t>Fact or highlight. </a:t>
            </a:r>
            <a:r>
              <a:rPr lang="en-US" err="1"/>
              <a:t>Acumin</a:t>
            </a:r>
            <a:r>
              <a:rPr lang="en-US"/>
              <a:t> Pro Medium 24 pt. Keep it short with bite-size chunks of information.</a:t>
            </a:r>
          </a:p>
        </p:txBody>
      </p:sp>
      <p:pic>
        <p:nvPicPr>
          <p:cNvPr id="24" name="Gold Triangle">
            <a:extLst>
              <a:ext uri="{FF2B5EF4-FFF2-40B4-BE49-F238E27FC236}">
                <a16:creationId xmlns:a16="http://schemas.microsoft.com/office/drawing/2014/main" id="{4DC803D7-BDE8-2740-B36D-EB98236EB729}"/>
              </a:ext>
            </a:extLst>
          </p:cNvPr>
          <p:cNvPicPr>
            <a:picLocks noChangeAspect="1"/>
          </p:cNvPicPr>
          <p:nvPr/>
        </p:nvPicPr>
        <p:blipFill>
          <a:blip r:embed="rId2"/>
          <a:stretch>
            <a:fillRect/>
          </a:stretch>
        </p:blipFill>
        <p:spPr>
          <a:xfrm>
            <a:off x="9821333" y="0"/>
            <a:ext cx="2370667" cy="6858000"/>
          </a:xfrm>
          <a:prstGeom prst="rect">
            <a:avLst/>
          </a:prstGeom>
        </p:spPr>
      </p:pic>
      <p:sp>
        <p:nvSpPr>
          <p:cNvPr id="25" name="Date">
            <a:extLst>
              <a:ext uri="{FF2B5EF4-FFF2-40B4-BE49-F238E27FC236}">
                <a16:creationId xmlns:a16="http://schemas.microsoft.com/office/drawing/2014/main" id="{A7492D50-D618-9F40-B9F2-9B08441829B8}"/>
              </a:ext>
            </a:extLst>
          </p:cNvPr>
          <p:cNvSpPr>
            <a:spLocks noGrp="1"/>
          </p:cNvSpPr>
          <p:nvPr>
            <p:ph type="dt" sz="half" idx="10"/>
          </p:nvPr>
        </p:nvSpPr>
        <p:spPr>
          <a:xfrm>
            <a:off x="10154195" y="6202177"/>
            <a:ext cx="1020348" cy="323968"/>
          </a:xfrm>
        </p:spPr>
        <p:txBody>
          <a:bodyPr/>
          <a:lstStyle>
            <a:lvl1pPr>
              <a:defRPr>
                <a:solidFill>
                  <a:schemeClr val="accent4">
                    <a:alpha val="70000"/>
                  </a:schemeClr>
                </a:solidFill>
              </a:defRPr>
            </a:lvl1pPr>
          </a:lstStyle>
          <a:p>
            <a:fld id="{049DC8E1-D369-0F48-9062-BB068AFD07CE}" type="datetime1">
              <a:rPr lang="en-US" smtClean="0"/>
              <a:pPr/>
              <a:t>12/4/2020</a:t>
            </a:fld>
            <a:endParaRPr lang="en-US"/>
          </a:p>
        </p:txBody>
      </p:sp>
      <p:cxnSp>
        <p:nvCxnSpPr>
          <p:cNvPr id="27" name="Line">
            <a:extLst>
              <a:ext uri="{FF2B5EF4-FFF2-40B4-BE49-F238E27FC236}">
                <a16:creationId xmlns:a16="http://schemas.microsoft.com/office/drawing/2014/main" id="{8F96F97C-D2D6-7949-BDC5-C0B91FB918BD}"/>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Slide Number">
            <a:extLst>
              <a:ext uri="{FF2B5EF4-FFF2-40B4-BE49-F238E27FC236}">
                <a16:creationId xmlns:a16="http://schemas.microsoft.com/office/drawing/2014/main" id="{8E13B548-F076-CF46-A887-15D7D4869738}"/>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2"/>
        </a:solidFill>
        <a:effectLst/>
      </p:bgPr>
    </p:bg>
    <p:spTree>
      <p:nvGrpSpPr>
        <p:cNvPr id="1" name=""/>
        <p:cNvGrpSpPr/>
        <p:nvPr/>
      </p:nvGrpSpPr>
      <p:grpSpPr>
        <a:xfrm>
          <a:off x="0" y="0"/>
          <a:ext cx="0" cy="0"/>
          <a:chOff x="0" y="0"/>
          <a:chExt cx="0" cy="0"/>
        </a:xfrm>
      </p:grpSpPr>
      <p:sp>
        <p:nvSpPr>
          <p:cNvPr id="17" name="Gold Background">
            <a:extLst>
              <a:ext uri="{FF2B5EF4-FFF2-40B4-BE49-F238E27FC236}">
                <a16:creationId xmlns:a16="http://schemas.microsoft.com/office/drawing/2014/main" id="{F59025A6-822F-2D44-9F31-61A4A63F5CD3}"/>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935351" y="1557666"/>
            <a:ext cx="7334529" cy="854080"/>
          </a:xfrm>
          <a:prstGeom prst="rect">
            <a:avLst/>
          </a:prstGeom>
          <a:noFill/>
          <a:ln w="38100">
            <a:noFill/>
          </a:ln>
        </p:spPr>
        <p:txBody>
          <a:bodyPr wrap="square" lIns="0" tIns="0" rIns="0" bIns="0" anchor="t" anchorCtr="0">
            <a:spAutoFit/>
          </a:bodyPr>
          <a:lstStyle>
            <a:lvl1pPr algn="l">
              <a:defRPr sz="6000" b="1" i="1" spc="0">
                <a:solidFill>
                  <a:schemeClr val="bg1"/>
                </a:solidFill>
                <a:latin typeface="Acumin Pro ExtraCondensed" panose="020B0508020202020204" pitchFamily="34" charset="77"/>
              </a:defRPr>
            </a:lvl1pPr>
          </a:lstStyle>
          <a:p>
            <a:r>
              <a:rPr lang="en-US"/>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1959575" y="2578488"/>
            <a:ext cx="6487002" cy="1024867"/>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pPr lvl="0"/>
            <a:r>
              <a:rPr lang="en-US"/>
              <a:t>Conclusion, call to action or contact information. </a:t>
            </a:r>
            <a:r>
              <a:rPr lang="en-US" err="1"/>
              <a:t>Acumin</a:t>
            </a:r>
            <a:r>
              <a:rPr lang="en-US"/>
              <a:t> Pro Reg 18 pt. Keep it short with bite-size chunks of information.</a:t>
            </a:r>
          </a:p>
        </p:txBody>
      </p:sp>
      <p:pic>
        <p:nvPicPr>
          <p:cNvPr id="11" name="Black Triangle">
            <a:extLst>
              <a:ext uri="{FF2B5EF4-FFF2-40B4-BE49-F238E27FC236}">
                <a16:creationId xmlns:a16="http://schemas.microsoft.com/office/drawing/2014/main" id="{904FC13A-FC75-1849-92C4-9C25AD10CCBD}"/>
              </a:ext>
            </a:extLst>
          </p:cNvPr>
          <p:cNvPicPr>
            <a:picLocks noChangeAspect="1"/>
          </p:cNvPicPr>
          <p:nvPr userDrawn="1"/>
        </p:nvPicPr>
        <p:blipFill>
          <a:blip r:embed="rId2"/>
          <a:stretch>
            <a:fillRect/>
          </a:stretch>
        </p:blipFill>
        <p:spPr>
          <a:xfrm>
            <a:off x="9956800" y="0"/>
            <a:ext cx="2235200" cy="6858000"/>
          </a:xfrm>
          <a:prstGeom prst="rect">
            <a:avLst/>
          </a:prstGeom>
        </p:spPr>
      </p:pic>
      <p:sp>
        <p:nvSpPr>
          <p:cNvPr id="22" name="Date">
            <a:extLst>
              <a:ext uri="{FF2B5EF4-FFF2-40B4-BE49-F238E27FC236}">
                <a16:creationId xmlns:a16="http://schemas.microsoft.com/office/drawing/2014/main" id="{F8CD2E15-DFA2-0F4C-8839-A9AD4504A2B8}"/>
              </a:ext>
            </a:extLst>
          </p:cNvPr>
          <p:cNvSpPr>
            <a:spLocks noGrp="1"/>
          </p:cNvSpPr>
          <p:nvPr>
            <p:ph type="dt" sz="half" idx="10"/>
          </p:nvPr>
        </p:nvSpPr>
        <p:spPr>
          <a:xfrm>
            <a:off x="10084526" y="6202177"/>
            <a:ext cx="1090017" cy="323968"/>
          </a:xfrm>
        </p:spPr>
        <p:txBody>
          <a:bodyPr/>
          <a:lstStyle>
            <a:lvl1pPr>
              <a:defRPr>
                <a:solidFill>
                  <a:schemeClr val="accent4">
                    <a:alpha val="70000"/>
                  </a:schemeClr>
                </a:solidFill>
              </a:defRPr>
            </a:lvl1pPr>
          </a:lstStyle>
          <a:p>
            <a:fld id="{049DC8E1-D369-0F48-9062-BB068AFD07CE}" type="datetime1">
              <a:rPr lang="en-US" smtClean="0"/>
              <a:pPr/>
              <a:t>12/4/2020</a:t>
            </a:fld>
            <a:endParaRPr lang="en-US"/>
          </a:p>
        </p:txBody>
      </p:sp>
      <p:cxnSp>
        <p:nvCxnSpPr>
          <p:cNvPr id="25" name="Line">
            <a:extLst>
              <a:ext uri="{FF2B5EF4-FFF2-40B4-BE49-F238E27FC236}">
                <a16:creationId xmlns:a16="http://schemas.microsoft.com/office/drawing/2014/main" id="{A45DD0F1-B8FD-0047-817A-E2982F127A6A}"/>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Slide Number">
            <a:extLst>
              <a:ext uri="{FF2B5EF4-FFF2-40B4-BE49-F238E27FC236}">
                <a16:creationId xmlns:a16="http://schemas.microsoft.com/office/drawing/2014/main" id="{ACFC5D5C-1C9B-F148-A910-72ADDA93ABF0}"/>
              </a:ext>
            </a:extLst>
          </p:cNvPr>
          <p:cNvSpPr>
            <a:spLocks noGrp="1"/>
          </p:cNvSpPr>
          <p:nvPr>
            <p:ph type="sldNum" sz="quarter" idx="12"/>
          </p:nvPr>
        </p:nvSpPr>
        <p:spPr>
          <a:xfrm>
            <a:off x="11206124" y="6181281"/>
            <a:ext cx="487680" cy="365760"/>
          </a:xfrm>
        </p:spPr>
        <p:txBody>
          <a:bodyPr/>
          <a:lstStyle>
            <a:lvl1pPr>
              <a:defRPr>
                <a:solidFill>
                  <a:schemeClr val="accent4"/>
                </a:solidFill>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928" userDrawn="1">
          <p15:clr>
            <a:srgbClr val="FBAE40"/>
          </p15:clr>
        </p15:guide>
        <p15:guide id="8" pos="122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154195" y="6202177"/>
            <a:ext cx="1020348"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12/4/2020</a:t>
            </a:fld>
            <a:endParaRPr lang="en-US"/>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1299112"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a:p>
        </p:txBody>
      </p:sp>
      <p:cxnSp>
        <p:nvCxnSpPr>
          <p:cNvPr id="16" name="Straight Connector 15">
            <a:extLst>
              <a:ext uri="{FF2B5EF4-FFF2-40B4-BE49-F238E27FC236}">
                <a16:creationId xmlns:a16="http://schemas.microsoft.com/office/drawing/2014/main" id="{8DFF833F-712C-324A-8187-5455C581BDBA}"/>
              </a:ext>
            </a:extLst>
          </p:cNvPr>
          <p:cNvCxnSpPr>
            <a:cxnSpLocks/>
          </p:cNvCxnSpPr>
          <p:nvPr/>
        </p:nvCxnSpPr>
        <p:spPr>
          <a:xfrm>
            <a:off x="11200667" y="6270568"/>
            <a:ext cx="0" cy="1600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orient="horz" pos="39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6.emf"/></Relationships>
</file>

<file path=ppt/slides/_rels/slide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6.emf"/><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6.emf"/><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0.png"/></Relationships>
</file>

<file path=ppt/slides/_rels/slide1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C6DAED2-C73D-2443-84E6-FD89A1066655}"/>
              </a:ext>
            </a:extLst>
          </p:cNvPr>
          <p:cNvSpPr>
            <a:spLocks noGrp="1"/>
          </p:cNvSpPr>
          <p:nvPr>
            <p:ph type="ctrTitle"/>
          </p:nvPr>
        </p:nvSpPr>
        <p:spPr>
          <a:xfrm>
            <a:off x="1641412" y="1779717"/>
            <a:ext cx="7911945" cy="753476"/>
          </a:xfrm>
        </p:spPr>
        <p:txBody>
          <a:bodyPr/>
          <a:lstStyle/>
          <a:p>
            <a:r>
              <a:rPr lang="en-US">
                <a:latin typeface="+mj-lt"/>
                <a:cs typeface="Arial" panose="020B0604020202020204" pitchFamily="34" charset="0"/>
              </a:rPr>
              <a:t>ME 597: Course Project</a:t>
            </a:r>
          </a:p>
        </p:txBody>
      </p:sp>
      <p:sp>
        <p:nvSpPr>
          <p:cNvPr id="3" name="Subtitle">
            <a:extLst>
              <a:ext uri="{FF2B5EF4-FFF2-40B4-BE49-F238E27FC236}">
                <a16:creationId xmlns:a16="http://schemas.microsoft.com/office/drawing/2014/main" id="{4021E30B-3F73-3D4B-B22E-DFCD13F0982C}"/>
              </a:ext>
            </a:extLst>
          </p:cNvPr>
          <p:cNvSpPr>
            <a:spLocks noGrp="1"/>
          </p:cNvSpPr>
          <p:nvPr>
            <p:ph type="subTitle" idx="1"/>
          </p:nvPr>
        </p:nvSpPr>
        <p:spPr>
          <a:xfrm>
            <a:off x="1641412" y="2537262"/>
            <a:ext cx="7096269" cy="338554"/>
          </a:xfrm>
        </p:spPr>
        <p:txBody>
          <a:bodyPr/>
          <a:lstStyle/>
          <a:p>
            <a:r>
              <a:rPr lang="en-US">
                <a:latin typeface="Acumin Pro SemiCondensed" panose="020B0604020202020204" charset="0"/>
                <a:cs typeface="Arial" panose="020B0604020202020204" pitchFamily="34" charset="0"/>
              </a:rPr>
              <a:t>Keval </a:t>
            </a:r>
            <a:r>
              <a:rPr lang="en-US" err="1">
                <a:latin typeface="Acumin Pro SemiCondensed" panose="020B0604020202020204" charset="0"/>
                <a:cs typeface="Arial" panose="020B0604020202020204" pitchFamily="34" charset="0"/>
              </a:rPr>
              <a:t>Anekar</a:t>
            </a:r>
            <a:r>
              <a:rPr lang="en-US">
                <a:latin typeface="Acumin Pro SemiCondensed" panose="020B0604020202020204" charset="0"/>
                <a:cs typeface="Arial" panose="020B0604020202020204" pitchFamily="34" charset="0"/>
              </a:rPr>
              <a:t>, Aryan Wadhwani and Kushal Doshi</a:t>
            </a:r>
          </a:p>
        </p:txBody>
      </p:sp>
      <p:sp>
        <p:nvSpPr>
          <p:cNvPr id="5" name="Slide Number">
            <a:extLst>
              <a:ext uri="{FF2B5EF4-FFF2-40B4-BE49-F238E27FC236}">
                <a16:creationId xmlns:a16="http://schemas.microsoft.com/office/drawing/2014/main" id="{BC6C36F4-D49A-904E-968D-C3A9784ABFE4}"/>
              </a:ext>
            </a:extLst>
          </p:cNvPr>
          <p:cNvSpPr>
            <a:spLocks noGrp="1"/>
          </p:cNvSpPr>
          <p:nvPr>
            <p:ph type="sldNum" sz="quarter" idx="12"/>
          </p:nvPr>
        </p:nvSpPr>
        <p:spPr>
          <a:xfrm>
            <a:off x="11213873" y="6181281"/>
            <a:ext cx="487680" cy="365760"/>
          </a:xfrm>
        </p:spPr>
        <p:txBody>
          <a:bodyPr/>
          <a:lstStyle/>
          <a:p>
            <a:fld id="{8A7A6979-0714-4377-B894-6BE4C2D6E202}" type="slidenum">
              <a:rPr lang="en-US" smtClean="0"/>
              <a:pPr/>
              <a:t>1</a:t>
            </a:fld>
            <a:endParaRPr lang="en-US"/>
          </a:p>
        </p:txBody>
      </p:sp>
      <p:pic>
        <p:nvPicPr>
          <p:cNvPr id="6" name="Purdue CoBrand" descr="Purdue CoBrand">
            <a:extLst>
              <a:ext uri="{FF2B5EF4-FFF2-40B4-BE49-F238E27FC236}">
                <a16:creationId xmlns:a16="http://schemas.microsoft.com/office/drawing/2014/main" id="{559D0084-8A3C-9341-A16E-D2A25A6F52DB}"/>
              </a:ext>
            </a:extLst>
          </p:cNvPr>
          <p:cNvPicPr>
            <a:picLocks noChangeAspect="1"/>
          </p:cNvPicPr>
          <p:nvPr/>
        </p:nvPicPr>
        <p:blipFill rotWithShape="1">
          <a:blip r:embed="rId3"/>
          <a:srcRect r="43974"/>
          <a:stretch/>
        </p:blipFill>
        <p:spPr>
          <a:xfrm>
            <a:off x="1071701" y="5981517"/>
            <a:ext cx="2436610" cy="460491"/>
          </a:xfrm>
          <a:prstGeom prst="rect">
            <a:avLst/>
          </a:prstGeom>
        </p:spPr>
      </p:pic>
    </p:spTree>
    <p:extLst>
      <p:ext uri="{BB962C8B-B14F-4D97-AF65-F5344CB8AC3E}">
        <p14:creationId xmlns:p14="http://schemas.microsoft.com/office/powerpoint/2010/main" val="2664743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043554" y="442674"/>
            <a:ext cx="9234309" cy="498598"/>
          </a:xfrm>
        </p:spPr>
        <p:txBody>
          <a:bodyPr/>
          <a:lstStyle/>
          <a:p>
            <a:r>
              <a:rPr lang="en-US">
                <a:latin typeface="+mj-lt"/>
                <a:cs typeface="Arial" panose="020B0604020202020204" pitchFamily="34" charset="0"/>
              </a:rPr>
              <a:t>Methodology</a:t>
            </a:r>
          </a:p>
        </p:txBody>
      </p:sp>
      <p:sp>
        <p:nvSpPr>
          <p:cNvPr id="3" name="Subtitle">
            <a:extLst>
              <a:ext uri="{FF2B5EF4-FFF2-40B4-BE49-F238E27FC236}">
                <a16:creationId xmlns:a16="http://schemas.microsoft.com/office/drawing/2014/main" id="{9A551606-6DE1-BD45-B8A4-1DCA2AC5D6EC}"/>
              </a:ext>
            </a:extLst>
          </p:cNvPr>
          <p:cNvSpPr>
            <a:spLocks noGrp="1"/>
          </p:cNvSpPr>
          <p:nvPr>
            <p:ph type="subTitle" idx="1"/>
          </p:nvPr>
        </p:nvSpPr>
        <p:spPr>
          <a:xfrm>
            <a:off x="1043553" y="1345167"/>
            <a:ext cx="7321993" cy="338554"/>
          </a:xfrm>
        </p:spPr>
        <p:txBody>
          <a:bodyPr/>
          <a:lstStyle/>
          <a:p>
            <a:r>
              <a:rPr lang="en-US">
                <a:latin typeface="Acumin Pro SemiCondensed" panose="020B0604020202020204" charset="0"/>
                <a:cs typeface="Arial" panose="020B0604020202020204" pitchFamily="34" charset="0"/>
              </a:rPr>
              <a:t>Solar Energy Generation model</a:t>
            </a:r>
          </a:p>
        </p:txBody>
      </p:sp>
      <p:sp>
        <p:nvSpPr>
          <p:cNvPr id="4" name="Body Text">
            <a:extLst>
              <a:ext uri="{FF2B5EF4-FFF2-40B4-BE49-F238E27FC236}">
                <a16:creationId xmlns:a16="http://schemas.microsoft.com/office/drawing/2014/main" id="{1D37C11B-143A-F242-BB46-7995C2A2FD98}"/>
              </a:ext>
            </a:extLst>
          </p:cNvPr>
          <p:cNvSpPr>
            <a:spLocks noGrp="1"/>
          </p:cNvSpPr>
          <p:nvPr>
            <p:ph type="body" sz="quarter" idx="14"/>
          </p:nvPr>
        </p:nvSpPr>
        <p:spPr/>
        <p:txBody>
          <a:bodyPr vert="horz" lIns="0" tIns="0" rIns="0" bIns="0" rtlCol="0" anchor="t">
            <a:normAutofit/>
          </a:bodyPr>
          <a:lstStyle/>
          <a:p>
            <a:pPr lvl="0"/>
            <a:r>
              <a:rPr lang="en-US" dirty="0">
                <a:latin typeface="+mn-lt"/>
                <a:cs typeface="Arial"/>
              </a:rPr>
              <a:t>Training data:</a:t>
            </a:r>
          </a:p>
          <a:p>
            <a:pPr lvl="1"/>
            <a:r>
              <a:rPr lang="en-US" dirty="0">
                <a:cs typeface="Arial"/>
              </a:rPr>
              <a:t>W</a:t>
            </a:r>
            <a:r>
              <a:rPr lang="en-US" dirty="0">
                <a:latin typeface="+mn-lt"/>
                <a:cs typeface="Arial"/>
              </a:rPr>
              <a:t>eather data from the National Solar Radiation Database (NSRDB</a:t>
            </a:r>
            <a:r>
              <a:rPr lang="en-US" dirty="0">
                <a:cs typeface="Arial"/>
              </a:rPr>
              <a:t>)</a:t>
            </a:r>
            <a:endParaRPr lang="en-US" dirty="0">
              <a:latin typeface="+mn-lt"/>
              <a:cs typeface="Arial"/>
            </a:endParaRPr>
          </a:p>
          <a:p>
            <a:pPr lvl="1"/>
            <a:r>
              <a:rPr lang="en-US" dirty="0">
                <a:cs typeface="Arial"/>
              </a:rPr>
              <a:t>Daily solar power generation data </a:t>
            </a:r>
          </a:p>
          <a:p>
            <a:pPr lvl="1"/>
            <a:r>
              <a:rPr lang="en-US" dirty="0">
                <a:latin typeface="+mn-lt"/>
                <a:cs typeface="Arial"/>
              </a:rPr>
              <a:t>Model trained to provide daily power </a:t>
            </a:r>
            <a:r>
              <a:rPr lang="en-US">
                <a:latin typeface="+mn-lt"/>
                <a:cs typeface="Arial"/>
              </a:rPr>
              <a:t>generation </a:t>
            </a:r>
          </a:p>
          <a:p>
            <a:pPr marL="228600" lvl="1" indent="0">
              <a:buNone/>
            </a:pPr>
            <a:endParaRPr lang="en-US" dirty="0">
              <a:latin typeface="+mn-lt"/>
              <a:cs typeface="Arial"/>
            </a:endParaRPr>
          </a:p>
          <a:p>
            <a:pPr>
              <a:buFont typeface="Wingdings" panose="020B0604020202020204" pitchFamily="34" charset="0"/>
              <a:buChar char="§"/>
            </a:pPr>
            <a:r>
              <a:rPr lang="en-US" dirty="0">
                <a:latin typeface="Acumin Pro"/>
                <a:cs typeface="Arial"/>
              </a:rPr>
              <a:t>Model used with West Lafayette weather</a:t>
            </a:r>
            <a:endParaRPr lang="en-US" dirty="0">
              <a:cs typeface="Arial"/>
            </a:endParaRPr>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10</a:t>
            </a:fld>
            <a:endParaRPr lang="en-US"/>
          </a:p>
        </p:txBody>
      </p:sp>
      <p:pic>
        <p:nvPicPr>
          <p:cNvPr id="7" name="Purdue CoBrand" descr="Purdue CoBrand">
            <a:extLst>
              <a:ext uri="{FF2B5EF4-FFF2-40B4-BE49-F238E27FC236}">
                <a16:creationId xmlns:a16="http://schemas.microsoft.com/office/drawing/2014/main" id="{B04CA596-179E-E943-8472-9B73E5800F7B}"/>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p:spTree>
    <p:extLst>
      <p:ext uri="{BB962C8B-B14F-4D97-AF65-F5344CB8AC3E}">
        <p14:creationId xmlns:p14="http://schemas.microsoft.com/office/powerpoint/2010/main" val="1448702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043554" y="442674"/>
            <a:ext cx="9234309" cy="498598"/>
          </a:xfrm>
        </p:spPr>
        <p:txBody>
          <a:bodyPr/>
          <a:lstStyle/>
          <a:p>
            <a:r>
              <a:rPr lang="en-US">
                <a:latin typeface="+mj-lt"/>
                <a:cs typeface="Arial" panose="020B0604020202020204" pitchFamily="34" charset="0"/>
              </a:rPr>
              <a:t>Methodology</a:t>
            </a:r>
          </a:p>
        </p:txBody>
      </p:sp>
      <p:sp>
        <p:nvSpPr>
          <p:cNvPr id="3" name="Subtitle">
            <a:extLst>
              <a:ext uri="{FF2B5EF4-FFF2-40B4-BE49-F238E27FC236}">
                <a16:creationId xmlns:a16="http://schemas.microsoft.com/office/drawing/2014/main" id="{9A551606-6DE1-BD45-B8A4-1DCA2AC5D6EC}"/>
              </a:ext>
            </a:extLst>
          </p:cNvPr>
          <p:cNvSpPr>
            <a:spLocks noGrp="1"/>
          </p:cNvSpPr>
          <p:nvPr>
            <p:ph type="subTitle" idx="1"/>
          </p:nvPr>
        </p:nvSpPr>
        <p:spPr>
          <a:xfrm>
            <a:off x="1043553" y="1345167"/>
            <a:ext cx="7321993" cy="338554"/>
          </a:xfrm>
        </p:spPr>
        <p:txBody>
          <a:bodyPr/>
          <a:lstStyle/>
          <a:p>
            <a:r>
              <a:rPr lang="en-US">
                <a:latin typeface="Acumin Pro SemiCondensed" panose="020B0604020202020204" charset="0"/>
                <a:cs typeface="Arial" panose="020B0604020202020204" pitchFamily="34" charset="0"/>
              </a:rPr>
              <a:t>Purdue Analysis</a:t>
            </a:r>
          </a:p>
        </p:txBody>
      </p:sp>
      <mc:AlternateContent xmlns:mc="http://schemas.openxmlformats.org/markup-compatibility/2006">
        <mc:Choice xmlns:a14="http://schemas.microsoft.com/office/drawing/2010/main" Requires="a14">
          <p:sp>
            <p:nvSpPr>
              <p:cNvPr id="4" name="Body Text">
                <a:extLst>
                  <a:ext uri="{FF2B5EF4-FFF2-40B4-BE49-F238E27FC236}">
                    <a16:creationId xmlns:a16="http://schemas.microsoft.com/office/drawing/2014/main" id="{1D37C11B-143A-F242-BB46-7995C2A2FD98}"/>
                  </a:ext>
                </a:extLst>
              </p:cNvPr>
              <p:cNvSpPr>
                <a:spLocks noGrp="1"/>
              </p:cNvSpPr>
              <p:nvPr>
                <p:ph type="body" sz="quarter" idx="14"/>
              </p:nvPr>
            </p:nvSpPr>
            <p:spPr>
              <a:xfrm>
                <a:off x="1972621" y="1715797"/>
                <a:ext cx="7366000" cy="3411537"/>
              </a:xfrm>
            </p:spPr>
            <p:txBody>
              <a:bodyPr/>
              <a:lstStyle/>
              <a:p>
                <a:pPr lvl="0"/>
                <a:r>
                  <a:rPr lang="en-US" dirty="0">
                    <a:latin typeface="+mn-lt"/>
                    <a:cs typeface="Arial" panose="020B0604020202020204" pitchFamily="34" charset="0"/>
                  </a:rPr>
                  <a:t>Calculated power produced by a </a:t>
                </a:r>
                <a14:m>
                  <m:oMath xmlns:m="http://schemas.openxmlformats.org/officeDocument/2006/math">
                    <m:r>
                      <a:rPr lang="en-US" i="1" dirty="0" smtClean="0">
                        <a:latin typeface="Cambria Math" panose="02040503050406030204" pitchFamily="18" charset="0"/>
                        <a:cs typeface="Arial" panose="020B0604020202020204" pitchFamily="34" charset="0"/>
                      </a:rPr>
                      <m:t>𝑛</m:t>
                    </m:r>
                  </m:oMath>
                </a14:m>
                <a:r>
                  <a:rPr lang="en-US" dirty="0">
                    <a:latin typeface="+mn-lt"/>
                    <a:cs typeface="Arial" panose="020B0604020202020204" pitchFamily="34" charset="0"/>
                  </a:rPr>
                  <a:t>-panel solar grid</a:t>
                </a:r>
              </a:p>
              <a:p>
                <a:pPr lvl="0"/>
                <a:r>
                  <a:rPr lang="en-US" dirty="0">
                    <a:latin typeface="+mn-lt"/>
                    <a:cs typeface="Arial" panose="020B0604020202020204" pitchFamily="34" charset="0"/>
                  </a:rPr>
                  <a:t>How many panels would be needed?</a:t>
                </a:r>
              </a:p>
              <a:p>
                <a:pPr lvl="0"/>
                <a:r>
                  <a:rPr lang="en-US" dirty="0">
                    <a:latin typeface="+mn-lt"/>
                    <a:cs typeface="Arial" panose="020B0604020202020204" pitchFamily="34" charset="0"/>
                  </a:rPr>
                  <a:t>Which days can the grid meet requirements?</a:t>
                </a:r>
              </a:p>
              <a:p>
                <a:pPr lvl="0">
                  <a:defRPr/>
                </a:pPr>
                <a:r>
                  <a:rPr lang="en-US" dirty="0">
                    <a:latin typeface="+mn-lt"/>
                    <a:cs typeface="Arial" panose="020B0604020202020204" pitchFamily="34" charset="0"/>
                  </a:rPr>
                  <a:t>How much of the total power can the solar grid produce?</a:t>
                </a:r>
              </a:p>
            </p:txBody>
          </p:sp>
        </mc:Choice>
        <mc:Fallback>
          <p:sp>
            <p:nvSpPr>
              <p:cNvPr id="4" name="Body Text">
                <a:extLst>
                  <a:ext uri="{FF2B5EF4-FFF2-40B4-BE49-F238E27FC236}">
                    <a16:creationId xmlns:a16="http://schemas.microsoft.com/office/drawing/2014/main" id="{1D37C11B-143A-F242-BB46-7995C2A2FD98}"/>
                  </a:ext>
                </a:extLst>
              </p:cNvPr>
              <p:cNvSpPr>
                <a:spLocks noGrp="1" noRot="1" noChangeAspect="1" noMove="1" noResize="1" noEditPoints="1" noAdjustHandles="1" noChangeArrowheads="1" noChangeShapeType="1" noTextEdit="1"/>
              </p:cNvSpPr>
              <p:nvPr>
                <p:ph type="body" sz="quarter" idx="14"/>
              </p:nvPr>
            </p:nvSpPr>
            <p:spPr>
              <a:xfrm>
                <a:off x="1972621" y="1715797"/>
                <a:ext cx="7366000" cy="3411537"/>
              </a:xfrm>
              <a:blipFill>
                <a:blip r:embed="rId3"/>
                <a:stretch>
                  <a:fillRect l="-1821" t="-2321"/>
                </a:stretch>
              </a:blipFill>
            </p:spPr>
            <p:txBody>
              <a:bodyPr/>
              <a:lstStyle/>
              <a:p>
                <a:r>
                  <a:rPr lang="en-US">
                    <a:noFill/>
                  </a:rPr>
                  <a:t> </a:t>
                </a:r>
              </a:p>
            </p:txBody>
          </p:sp>
        </mc:Fallback>
      </mc:AlternateContent>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11</a:t>
            </a:fld>
            <a:endParaRPr lang="en-US"/>
          </a:p>
        </p:txBody>
      </p:sp>
      <p:pic>
        <p:nvPicPr>
          <p:cNvPr id="7" name="Purdue CoBrand" descr="Purdue CoBrand">
            <a:extLst>
              <a:ext uri="{FF2B5EF4-FFF2-40B4-BE49-F238E27FC236}">
                <a16:creationId xmlns:a16="http://schemas.microsoft.com/office/drawing/2014/main" id="{B04CA596-179E-E943-8472-9B73E5800F7B}"/>
              </a:ext>
            </a:extLst>
          </p:cNvPr>
          <p:cNvPicPr>
            <a:picLocks noChangeAspect="1"/>
          </p:cNvPicPr>
          <p:nvPr/>
        </p:nvPicPr>
        <p:blipFill rotWithShape="1">
          <a:blip r:embed="rId4"/>
          <a:srcRect t="-1" r="43974" b="-22809"/>
          <a:stretch/>
        </p:blipFill>
        <p:spPr>
          <a:xfrm>
            <a:off x="1071701" y="5981517"/>
            <a:ext cx="2436610" cy="565524"/>
          </a:xfrm>
          <a:prstGeom prst="rect">
            <a:avLst/>
          </a:prstGeom>
        </p:spPr>
      </p:pic>
    </p:spTree>
    <p:extLst>
      <p:ext uri="{BB962C8B-B14F-4D97-AF65-F5344CB8AC3E}">
        <p14:creationId xmlns:p14="http://schemas.microsoft.com/office/powerpoint/2010/main" val="20566188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A84C6658-392F-6A4D-984C-531AB221C723}"/>
              </a:ext>
            </a:extLst>
          </p:cNvPr>
          <p:cNvSpPr>
            <a:spLocks noGrp="1"/>
          </p:cNvSpPr>
          <p:nvPr>
            <p:ph type="sldNum" sz="quarter" idx="12"/>
          </p:nvPr>
        </p:nvSpPr>
        <p:spPr/>
        <p:txBody>
          <a:bodyPr/>
          <a:lstStyle/>
          <a:p>
            <a:fld id="{8A7A6979-0714-4377-B894-6BE4C2D6E202}" type="slidenum">
              <a:rPr lang="en-US" smtClean="0"/>
              <a:pPr/>
              <a:t>12</a:t>
            </a:fld>
            <a:endParaRPr lang="en-US"/>
          </a:p>
        </p:txBody>
      </p:sp>
      <p:pic>
        <p:nvPicPr>
          <p:cNvPr id="8" name="Purdue CoBrand" descr="Purdue CoBrand">
            <a:extLst>
              <a:ext uri="{FF2B5EF4-FFF2-40B4-BE49-F238E27FC236}">
                <a16:creationId xmlns:a16="http://schemas.microsoft.com/office/drawing/2014/main" id="{2CE2C03F-6ECB-8543-A106-08F8013FDED7}"/>
              </a:ext>
            </a:extLst>
          </p:cNvPr>
          <p:cNvPicPr>
            <a:picLocks noChangeAspect="1"/>
          </p:cNvPicPr>
          <p:nvPr/>
        </p:nvPicPr>
        <p:blipFill rotWithShape="1">
          <a:blip r:embed="rId3"/>
          <a:srcRect r="44188" b="-39680"/>
          <a:stretch/>
        </p:blipFill>
        <p:spPr>
          <a:xfrm>
            <a:off x="1071701" y="5981517"/>
            <a:ext cx="2427280" cy="643218"/>
          </a:xfrm>
          <a:prstGeom prst="rect">
            <a:avLst/>
          </a:prstGeom>
        </p:spPr>
      </p:pic>
      <p:sp>
        <p:nvSpPr>
          <p:cNvPr id="11" name="Subtitle 10">
            <a:extLst>
              <a:ext uri="{FF2B5EF4-FFF2-40B4-BE49-F238E27FC236}">
                <a16:creationId xmlns:a16="http://schemas.microsoft.com/office/drawing/2014/main" id="{083EC011-344D-400C-AE3D-A41D5220FE65}"/>
              </a:ext>
            </a:extLst>
          </p:cNvPr>
          <p:cNvSpPr>
            <a:spLocks noGrp="1"/>
          </p:cNvSpPr>
          <p:nvPr>
            <p:ph type="subTitle" idx="1"/>
          </p:nvPr>
        </p:nvSpPr>
        <p:spPr/>
        <p:txBody>
          <a:bodyPr/>
          <a:lstStyle/>
          <a:p>
            <a:r>
              <a:rPr lang="en-US"/>
              <a:t>Model Performance</a:t>
            </a:r>
          </a:p>
        </p:txBody>
      </p:sp>
    </p:spTree>
    <p:extLst>
      <p:ext uri="{BB962C8B-B14F-4D97-AF65-F5344CB8AC3E}">
        <p14:creationId xmlns:p14="http://schemas.microsoft.com/office/powerpoint/2010/main" val="10591303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850CC-C69A-4D2F-8CFA-0AE81F2FF3B4}"/>
              </a:ext>
            </a:extLst>
          </p:cNvPr>
          <p:cNvSpPr>
            <a:spLocks noGrp="1"/>
          </p:cNvSpPr>
          <p:nvPr>
            <p:ph type="ctrTitle"/>
          </p:nvPr>
        </p:nvSpPr>
        <p:spPr/>
        <p:txBody>
          <a:bodyPr/>
          <a:lstStyle/>
          <a:p>
            <a:r>
              <a:rPr lang="en-US"/>
              <a:t>Model Performance</a:t>
            </a:r>
          </a:p>
        </p:txBody>
      </p:sp>
      <p:sp>
        <p:nvSpPr>
          <p:cNvPr id="3" name="Subtitle 2">
            <a:extLst>
              <a:ext uri="{FF2B5EF4-FFF2-40B4-BE49-F238E27FC236}">
                <a16:creationId xmlns:a16="http://schemas.microsoft.com/office/drawing/2014/main" id="{2A236195-44CB-4A0B-A9FE-77A1A81A2554}"/>
              </a:ext>
            </a:extLst>
          </p:cNvPr>
          <p:cNvSpPr>
            <a:spLocks noGrp="1"/>
          </p:cNvSpPr>
          <p:nvPr>
            <p:ph type="subTitle" idx="1"/>
          </p:nvPr>
        </p:nvSpPr>
        <p:spPr/>
        <p:txBody>
          <a:bodyPr/>
          <a:lstStyle/>
          <a:p>
            <a:r>
              <a:rPr lang="en-US"/>
              <a:t>Electricity consumption model </a:t>
            </a:r>
          </a:p>
        </p:txBody>
      </p:sp>
      <p:sp>
        <p:nvSpPr>
          <p:cNvPr id="4" name="Text Placeholder 3">
            <a:extLst>
              <a:ext uri="{FF2B5EF4-FFF2-40B4-BE49-F238E27FC236}">
                <a16:creationId xmlns:a16="http://schemas.microsoft.com/office/drawing/2014/main" id="{32E47BBC-4DFB-40F6-B74D-9CFB62FEC5C0}"/>
              </a:ext>
            </a:extLst>
          </p:cNvPr>
          <p:cNvSpPr>
            <a:spLocks noGrp="1"/>
          </p:cNvSpPr>
          <p:nvPr>
            <p:ph type="body" sz="quarter" idx="14"/>
          </p:nvPr>
        </p:nvSpPr>
        <p:spPr>
          <a:xfrm>
            <a:off x="1188295" y="5271133"/>
            <a:ext cx="3071247" cy="867038"/>
          </a:xfrm>
        </p:spPr>
        <p:txBody>
          <a:bodyPr/>
          <a:lstStyle/>
          <a:p>
            <a:pPr marL="0" indent="0" algn="ctr">
              <a:buNone/>
            </a:pPr>
            <a:r>
              <a:rPr lang="en-US"/>
              <a:t>Training and testing MSE for the models against epochs</a:t>
            </a:r>
          </a:p>
        </p:txBody>
      </p:sp>
      <p:sp>
        <p:nvSpPr>
          <p:cNvPr id="5" name="Date Placeholder 4">
            <a:extLst>
              <a:ext uri="{FF2B5EF4-FFF2-40B4-BE49-F238E27FC236}">
                <a16:creationId xmlns:a16="http://schemas.microsoft.com/office/drawing/2014/main" id="{C98E138D-7838-4F41-B522-1528C9C8D6E1}"/>
              </a:ext>
            </a:extLst>
          </p:cNvPr>
          <p:cNvSpPr>
            <a:spLocks noGrp="1"/>
          </p:cNvSpPr>
          <p:nvPr>
            <p:ph type="dt" sz="half" idx="2"/>
          </p:nvPr>
        </p:nvSpPr>
        <p:spPr/>
        <p:txBody>
          <a:bodyPr/>
          <a:lstStyle/>
          <a:p>
            <a:fld id="{E0C8DACD-4E35-4E4C-AC75-C3DE50F04E7E}" type="datetime1">
              <a:rPr lang="en-US" smtClean="0"/>
              <a:pPr/>
              <a:t>12/4/2020</a:t>
            </a:fld>
            <a:endParaRPr lang="en-US"/>
          </a:p>
        </p:txBody>
      </p:sp>
      <p:sp>
        <p:nvSpPr>
          <p:cNvPr id="6" name="Slide Number Placeholder 5">
            <a:extLst>
              <a:ext uri="{FF2B5EF4-FFF2-40B4-BE49-F238E27FC236}">
                <a16:creationId xmlns:a16="http://schemas.microsoft.com/office/drawing/2014/main" id="{8CBAC313-60D1-4957-99ED-425DD07BF696}"/>
              </a:ext>
            </a:extLst>
          </p:cNvPr>
          <p:cNvSpPr>
            <a:spLocks noGrp="1"/>
          </p:cNvSpPr>
          <p:nvPr>
            <p:ph type="sldNum" sz="quarter" idx="4"/>
          </p:nvPr>
        </p:nvSpPr>
        <p:spPr/>
        <p:txBody>
          <a:bodyPr/>
          <a:lstStyle/>
          <a:p>
            <a:fld id="{8A7A6979-0714-4377-B894-6BE4C2D6E202}" type="slidenum">
              <a:rPr lang="en-US" smtClean="0"/>
              <a:pPr/>
              <a:t>13</a:t>
            </a:fld>
            <a:endParaRPr lang="en-US"/>
          </a:p>
        </p:txBody>
      </p:sp>
      <p:pic>
        <p:nvPicPr>
          <p:cNvPr id="7" name="Picture 6">
            <a:extLst>
              <a:ext uri="{FF2B5EF4-FFF2-40B4-BE49-F238E27FC236}">
                <a16:creationId xmlns:a16="http://schemas.microsoft.com/office/drawing/2014/main" id="{04B3CC72-C716-4765-B989-F0902A22104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043552" y="1835503"/>
            <a:ext cx="3071247" cy="3346097"/>
          </a:xfrm>
          <a:prstGeom prst="rect">
            <a:avLst/>
          </a:prstGeom>
          <a:noFill/>
          <a:ln>
            <a:noFill/>
          </a:ln>
        </p:spPr>
      </p:pic>
      <p:pic>
        <p:nvPicPr>
          <p:cNvPr id="8" name="Picture 7">
            <a:extLst>
              <a:ext uri="{FF2B5EF4-FFF2-40B4-BE49-F238E27FC236}">
                <a16:creationId xmlns:a16="http://schemas.microsoft.com/office/drawing/2014/main" id="{4A410654-21D3-41C4-8E01-25BA9FD41E9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559808" y="1835503"/>
            <a:ext cx="3072384" cy="3346704"/>
          </a:xfrm>
          <a:prstGeom prst="rect">
            <a:avLst/>
          </a:prstGeom>
          <a:noFill/>
          <a:ln>
            <a:noFill/>
          </a:ln>
        </p:spPr>
      </p:pic>
      <p:sp>
        <p:nvSpPr>
          <p:cNvPr id="9" name="Text Placeholder 3">
            <a:extLst>
              <a:ext uri="{FF2B5EF4-FFF2-40B4-BE49-F238E27FC236}">
                <a16:creationId xmlns:a16="http://schemas.microsoft.com/office/drawing/2014/main" id="{7257C30A-306B-4C58-B30A-EB6F031F5461}"/>
              </a:ext>
            </a:extLst>
          </p:cNvPr>
          <p:cNvSpPr txBox="1">
            <a:spLocks/>
          </p:cNvSpPr>
          <p:nvPr/>
        </p:nvSpPr>
        <p:spPr>
          <a:xfrm>
            <a:off x="4704549" y="5294992"/>
            <a:ext cx="3071247" cy="867038"/>
          </a:xfrm>
          <a:prstGeom prst="rect">
            <a:avLst/>
          </a:prstGeom>
        </p:spPr>
        <p:txBody>
          <a:bodyPr vert="horz" lIns="0" tIns="0" rIns="0" bIns="0" rtlCol="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kern="1200" normalizeH="0" baseline="0">
                <a:solidFill>
                  <a:schemeClr val="bg1"/>
                </a:solidFill>
                <a:latin typeface="Acumin Pro" panose="020B0504020202020204" pitchFamily="34" charset="77"/>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dirty="0"/>
              <a:t>Predicted vs expected power consumption for the Testing data</a:t>
            </a:r>
          </a:p>
        </p:txBody>
      </p:sp>
      <p:pic>
        <p:nvPicPr>
          <p:cNvPr id="11" name="Picture 10">
            <a:extLst>
              <a:ext uri="{FF2B5EF4-FFF2-40B4-BE49-F238E27FC236}">
                <a16:creationId xmlns:a16="http://schemas.microsoft.com/office/drawing/2014/main" id="{D13A65E3-D547-4342-91CA-9904E1A4D758}"/>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076064" y="1835503"/>
            <a:ext cx="3072384" cy="3346704"/>
          </a:xfrm>
          <a:prstGeom prst="rect">
            <a:avLst/>
          </a:prstGeom>
          <a:noFill/>
          <a:ln>
            <a:noFill/>
          </a:ln>
        </p:spPr>
      </p:pic>
      <p:sp>
        <p:nvSpPr>
          <p:cNvPr id="12" name="Text Placeholder 3">
            <a:extLst>
              <a:ext uri="{FF2B5EF4-FFF2-40B4-BE49-F238E27FC236}">
                <a16:creationId xmlns:a16="http://schemas.microsoft.com/office/drawing/2014/main" id="{4C64C46E-6A5C-4CA2-9B17-A50868A2E69F}"/>
              </a:ext>
            </a:extLst>
          </p:cNvPr>
          <p:cNvSpPr txBox="1">
            <a:spLocks/>
          </p:cNvSpPr>
          <p:nvPr/>
        </p:nvSpPr>
        <p:spPr>
          <a:xfrm>
            <a:off x="8076062" y="5301151"/>
            <a:ext cx="3071247" cy="867038"/>
          </a:xfrm>
          <a:prstGeom prst="rect">
            <a:avLst/>
          </a:prstGeom>
        </p:spPr>
        <p:txBody>
          <a:bodyPr vert="horz" lIns="0" tIns="0" rIns="0" bIns="0" rtlCol="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kern="1200" normalizeH="0" baseline="0">
                <a:solidFill>
                  <a:schemeClr val="bg1"/>
                </a:solidFill>
                <a:latin typeface="Acumin Pro" panose="020B0504020202020204" pitchFamily="34" charset="77"/>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dirty="0"/>
              <a:t>Distribution of percentage errors for the Testing data</a:t>
            </a:r>
          </a:p>
        </p:txBody>
      </p:sp>
      <p:pic>
        <p:nvPicPr>
          <p:cNvPr id="13" name="Purdue CoBrand" descr="Purdue CoBrand">
            <a:extLst>
              <a:ext uri="{FF2B5EF4-FFF2-40B4-BE49-F238E27FC236}">
                <a16:creationId xmlns:a16="http://schemas.microsoft.com/office/drawing/2014/main" id="{2A0281EF-80E9-41F7-9389-7640AFF63B72}"/>
              </a:ext>
            </a:extLst>
          </p:cNvPr>
          <p:cNvPicPr>
            <a:picLocks noChangeAspect="1"/>
          </p:cNvPicPr>
          <p:nvPr/>
        </p:nvPicPr>
        <p:blipFill rotWithShape="1">
          <a:blip r:embed="rId6"/>
          <a:srcRect r="44188" b="-39680"/>
          <a:stretch/>
        </p:blipFill>
        <p:spPr>
          <a:xfrm>
            <a:off x="1071701" y="5981517"/>
            <a:ext cx="2427280" cy="643218"/>
          </a:xfrm>
          <a:prstGeom prst="rect">
            <a:avLst/>
          </a:prstGeom>
        </p:spPr>
      </p:pic>
    </p:spTree>
    <p:extLst>
      <p:ext uri="{BB962C8B-B14F-4D97-AF65-F5344CB8AC3E}">
        <p14:creationId xmlns:p14="http://schemas.microsoft.com/office/powerpoint/2010/main" val="33739818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850CC-C69A-4D2F-8CFA-0AE81F2FF3B4}"/>
              </a:ext>
            </a:extLst>
          </p:cNvPr>
          <p:cNvSpPr>
            <a:spLocks noGrp="1"/>
          </p:cNvSpPr>
          <p:nvPr>
            <p:ph type="ctrTitle"/>
          </p:nvPr>
        </p:nvSpPr>
        <p:spPr/>
        <p:txBody>
          <a:bodyPr/>
          <a:lstStyle/>
          <a:p>
            <a:r>
              <a:rPr lang="en-US"/>
              <a:t>Model Performance</a:t>
            </a:r>
          </a:p>
        </p:txBody>
      </p:sp>
      <p:sp>
        <p:nvSpPr>
          <p:cNvPr id="3" name="Subtitle 2">
            <a:extLst>
              <a:ext uri="{FF2B5EF4-FFF2-40B4-BE49-F238E27FC236}">
                <a16:creationId xmlns:a16="http://schemas.microsoft.com/office/drawing/2014/main" id="{2A236195-44CB-4A0B-A9FE-77A1A81A2554}"/>
              </a:ext>
            </a:extLst>
          </p:cNvPr>
          <p:cNvSpPr>
            <a:spLocks noGrp="1"/>
          </p:cNvSpPr>
          <p:nvPr>
            <p:ph type="subTitle" idx="1"/>
          </p:nvPr>
        </p:nvSpPr>
        <p:spPr/>
        <p:txBody>
          <a:bodyPr/>
          <a:lstStyle/>
          <a:p>
            <a:r>
              <a:rPr lang="en-US"/>
              <a:t>Solar power generation model </a:t>
            </a:r>
          </a:p>
        </p:txBody>
      </p:sp>
      <p:sp>
        <p:nvSpPr>
          <p:cNvPr id="4" name="Text Placeholder 3">
            <a:extLst>
              <a:ext uri="{FF2B5EF4-FFF2-40B4-BE49-F238E27FC236}">
                <a16:creationId xmlns:a16="http://schemas.microsoft.com/office/drawing/2014/main" id="{32E47BBC-4DFB-40F6-B74D-9CFB62FEC5C0}"/>
              </a:ext>
            </a:extLst>
          </p:cNvPr>
          <p:cNvSpPr>
            <a:spLocks noGrp="1"/>
          </p:cNvSpPr>
          <p:nvPr>
            <p:ph type="body" sz="quarter" idx="14"/>
          </p:nvPr>
        </p:nvSpPr>
        <p:spPr>
          <a:xfrm>
            <a:off x="2171312" y="5271133"/>
            <a:ext cx="3071247" cy="867038"/>
          </a:xfrm>
        </p:spPr>
        <p:txBody>
          <a:bodyPr/>
          <a:lstStyle/>
          <a:p>
            <a:pPr marL="0" indent="0" algn="ctr">
              <a:buNone/>
            </a:pPr>
            <a:r>
              <a:rPr lang="en-US"/>
              <a:t>Training and testing MSE for the models against epochs</a:t>
            </a:r>
          </a:p>
        </p:txBody>
      </p:sp>
      <p:sp>
        <p:nvSpPr>
          <p:cNvPr id="5" name="Date Placeholder 4">
            <a:extLst>
              <a:ext uri="{FF2B5EF4-FFF2-40B4-BE49-F238E27FC236}">
                <a16:creationId xmlns:a16="http://schemas.microsoft.com/office/drawing/2014/main" id="{C98E138D-7838-4F41-B522-1528C9C8D6E1}"/>
              </a:ext>
            </a:extLst>
          </p:cNvPr>
          <p:cNvSpPr>
            <a:spLocks noGrp="1"/>
          </p:cNvSpPr>
          <p:nvPr>
            <p:ph type="dt" sz="half" idx="2"/>
          </p:nvPr>
        </p:nvSpPr>
        <p:spPr/>
        <p:txBody>
          <a:bodyPr/>
          <a:lstStyle/>
          <a:p>
            <a:fld id="{E0C8DACD-4E35-4E4C-AC75-C3DE50F04E7E}" type="datetime1">
              <a:rPr lang="en-US" smtClean="0"/>
              <a:pPr/>
              <a:t>12/4/2020</a:t>
            </a:fld>
            <a:endParaRPr lang="en-US"/>
          </a:p>
        </p:txBody>
      </p:sp>
      <p:sp>
        <p:nvSpPr>
          <p:cNvPr id="6" name="Slide Number Placeholder 5">
            <a:extLst>
              <a:ext uri="{FF2B5EF4-FFF2-40B4-BE49-F238E27FC236}">
                <a16:creationId xmlns:a16="http://schemas.microsoft.com/office/drawing/2014/main" id="{8CBAC313-60D1-4957-99ED-425DD07BF696}"/>
              </a:ext>
            </a:extLst>
          </p:cNvPr>
          <p:cNvSpPr>
            <a:spLocks noGrp="1"/>
          </p:cNvSpPr>
          <p:nvPr>
            <p:ph type="sldNum" sz="quarter" idx="4"/>
          </p:nvPr>
        </p:nvSpPr>
        <p:spPr/>
        <p:txBody>
          <a:bodyPr/>
          <a:lstStyle/>
          <a:p>
            <a:fld id="{8A7A6979-0714-4377-B894-6BE4C2D6E202}" type="slidenum">
              <a:rPr lang="en-US" smtClean="0"/>
              <a:pPr/>
              <a:t>14</a:t>
            </a:fld>
            <a:endParaRPr lang="en-US"/>
          </a:p>
        </p:txBody>
      </p:sp>
      <p:sp>
        <p:nvSpPr>
          <p:cNvPr id="9" name="Text Placeholder 3">
            <a:extLst>
              <a:ext uri="{FF2B5EF4-FFF2-40B4-BE49-F238E27FC236}">
                <a16:creationId xmlns:a16="http://schemas.microsoft.com/office/drawing/2014/main" id="{7257C30A-306B-4C58-B30A-EB6F031F5461}"/>
              </a:ext>
            </a:extLst>
          </p:cNvPr>
          <p:cNvSpPr txBox="1">
            <a:spLocks/>
          </p:cNvSpPr>
          <p:nvPr/>
        </p:nvSpPr>
        <p:spPr>
          <a:xfrm>
            <a:off x="6241309" y="5271133"/>
            <a:ext cx="3071247" cy="867038"/>
          </a:xfrm>
          <a:prstGeom prst="rect">
            <a:avLst/>
          </a:prstGeom>
        </p:spPr>
        <p:txBody>
          <a:bodyPr vert="horz" lIns="0" tIns="0" rIns="0" bIns="0" rtlCol="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kern="1200" normalizeH="0" baseline="0">
                <a:solidFill>
                  <a:schemeClr val="bg1"/>
                </a:solidFill>
                <a:latin typeface="Acumin Pro" panose="020B0504020202020204" pitchFamily="34" charset="77"/>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None/>
            </a:pPr>
            <a:r>
              <a:rPr lang="en-US"/>
              <a:t>Predicted vs expected power production for the testing data</a:t>
            </a:r>
          </a:p>
        </p:txBody>
      </p:sp>
      <p:pic>
        <p:nvPicPr>
          <p:cNvPr id="13" name="Picture 12">
            <a:extLst>
              <a:ext uri="{FF2B5EF4-FFF2-40B4-BE49-F238E27FC236}">
                <a16:creationId xmlns:a16="http://schemas.microsoft.com/office/drawing/2014/main" id="{875141F7-AEC0-4D2E-9810-6A031979D541}"/>
              </a:ext>
            </a:extLst>
          </p:cNvPr>
          <p:cNvPicPr/>
          <p:nvPr/>
        </p:nvPicPr>
        <p:blipFill>
          <a:blip r:embed="rId3">
            <a:extLst>
              <a:ext uri="{28A0092B-C50C-407E-A947-70E740481C1C}">
                <a14:useLocalDpi xmlns:a14="http://schemas.microsoft.com/office/drawing/2010/main" val="0"/>
              </a:ext>
            </a:extLst>
          </a:blip>
          <a:stretch>
            <a:fillRect/>
          </a:stretch>
        </p:blipFill>
        <p:spPr>
          <a:xfrm>
            <a:off x="2171312" y="1835503"/>
            <a:ext cx="3072384" cy="3346704"/>
          </a:xfrm>
          <a:prstGeom prst="rect">
            <a:avLst/>
          </a:prstGeom>
        </p:spPr>
      </p:pic>
      <p:pic>
        <p:nvPicPr>
          <p:cNvPr id="14" name="Picture 13">
            <a:extLst>
              <a:ext uri="{FF2B5EF4-FFF2-40B4-BE49-F238E27FC236}">
                <a16:creationId xmlns:a16="http://schemas.microsoft.com/office/drawing/2014/main" id="{08E80418-3D08-4350-BAD6-9F13DEEB1CBE}"/>
              </a:ext>
            </a:extLst>
          </p:cNvPr>
          <p:cNvPicPr/>
          <p:nvPr/>
        </p:nvPicPr>
        <p:blipFill>
          <a:blip r:embed="rId4">
            <a:extLst>
              <a:ext uri="{28A0092B-C50C-407E-A947-70E740481C1C}">
                <a14:useLocalDpi xmlns:a14="http://schemas.microsoft.com/office/drawing/2010/main" val="0"/>
              </a:ext>
            </a:extLst>
          </a:blip>
          <a:stretch>
            <a:fillRect/>
          </a:stretch>
        </p:blipFill>
        <p:spPr>
          <a:xfrm>
            <a:off x="6240172" y="1835503"/>
            <a:ext cx="3072384" cy="3346704"/>
          </a:xfrm>
          <a:prstGeom prst="rect">
            <a:avLst/>
          </a:prstGeom>
        </p:spPr>
      </p:pic>
      <p:pic>
        <p:nvPicPr>
          <p:cNvPr id="10" name="Purdue CoBrand" descr="Purdue CoBrand">
            <a:extLst>
              <a:ext uri="{FF2B5EF4-FFF2-40B4-BE49-F238E27FC236}">
                <a16:creationId xmlns:a16="http://schemas.microsoft.com/office/drawing/2014/main" id="{78C1790D-2636-42E9-80E0-397C30AB9716}"/>
              </a:ext>
            </a:extLst>
          </p:cNvPr>
          <p:cNvPicPr>
            <a:picLocks noChangeAspect="1"/>
          </p:cNvPicPr>
          <p:nvPr/>
        </p:nvPicPr>
        <p:blipFill rotWithShape="1">
          <a:blip r:embed="rId5"/>
          <a:srcRect r="44188" b="-39680"/>
          <a:stretch/>
        </p:blipFill>
        <p:spPr>
          <a:xfrm>
            <a:off x="1071701" y="5981517"/>
            <a:ext cx="2427280" cy="643218"/>
          </a:xfrm>
          <a:prstGeom prst="rect">
            <a:avLst/>
          </a:prstGeom>
        </p:spPr>
      </p:pic>
    </p:spTree>
    <p:extLst>
      <p:ext uri="{BB962C8B-B14F-4D97-AF65-F5344CB8AC3E}">
        <p14:creationId xmlns:p14="http://schemas.microsoft.com/office/powerpoint/2010/main" val="2768946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A84C6658-392F-6A4D-984C-531AB221C723}"/>
              </a:ext>
            </a:extLst>
          </p:cNvPr>
          <p:cNvSpPr>
            <a:spLocks noGrp="1"/>
          </p:cNvSpPr>
          <p:nvPr>
            <p:ph type="sldNum" sz="quarter" idx="12"/>
          </p:nvPr>
        </p:nvSpPr>
        <p:spPr/>
        <p:txBody>
          <a:bodyPr/>
          <a:lstStyle/>
          <a:p>
            <a:fld id="{8A7A6979-0714-4377-B894-6BE4C2D6E202}" type="slidenum">
              <a:rPr lang="en-US" smtClean="0"/>
              <a:pPr/>
              <a:t>15</a:t>
            </a:fld>
            <a:endParaRPr lang="en-US"/>
          </a:p>
        </p:txBody>
      </p:sp>
      <p:pic>
        <p:nvPicPr>
          <p:cNvPr id="8" name="Purdue CoBrand" descr="Purdue CoBrand">
            <a:extLst>
              <a:ext uri="{FF2B5EF4-FFF2-40B4-BE49-F238E27FC236}">
                <a16:creationId xmlns:a16="http://schemas.microsoft.com/office/drawing/2014/main" id="{2CE2C03F-6ECB-8543-A106-08F8013FDED7}"/>
              </a:ext>
            </a:extLst>
          </p:cNvPr>
          <p:cNvPicPr>
            <a:picLocks noChangeAspect="1"/>
          </p:cNvPicPr>
          <p:nvPr/>
        </p:nvPicPr>
        <p:blipFill rotWithShape="1">
          <a:blip r:embed="rId3"/>
          <a:srcRect r="44188" b="-39680"/>
          <a:stretch/>
        </p:blipFill>
        <p:spPr>
          <a:xfrm>
            <a:off x="1071701" y="5981517"/>
            <a:ext cx="2427280" cy="643218"/>
          </a:xfrm>
          <a:prstGeom prst="rect">
            <a:avLst/>
          </a:prstGeom>
        </p:spPr>
      </p:pic>
      <p:sp>
        <p:nvSpPr>
          <p:cNvPr id="11" name="Subtitle 10">
            <a:extLst>
              <a:ext uri="{FF2B5EF4-FFF2-40B4-BE49-F238E27FC236}">
                <a16:creationId xmlns:a16="http://schemas.microsoft.com/office/drawing/2014/main" id="{083EC011-344D-400C-AE3D-A41D5220FE65}"/>
              </a:ext>
            </a:extLst>
          </p:cNvPr>
          <p:cNvSpPr>
            <a:spLocks noGrp="1"/>
          </p:cNvSpPr>
          <p:nvPr>
            <p:ph type="subTitle" idx="1"/>
          </p:nvPr>
        </p:nvSpPr>
        <p:spPr/>
        <p:txBody>
          <a:bodyPr/>
          <a:lstStyle/>
          <a:p>
            <a:r>
              <a:rPr lang="en-US"/>
              <a:t>Results</a:t>
            </a:r>
          </a:p>
        </p:txBody>
      </p:sp>
    </p:spTree>
    <p:extLst>
      <p:ext uri="{BB962C8B-B14F-4D97-AF65-F5344CB8AC3E}">
        <p14:creationId xmlns:p14="http://schemas.microsoft.com/office/powerpoint/2010/main" val="32361619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A2D7D9-A500-2A47-82CF-D26789F6ABE1}"/>
              </a:ext>
            </a:extLst>
          </p:cNvPr>
          <p:cNvSpPr>
            <a:spLocks noGrp="1"/>
          </p:cNvSpPr>
          <p:nvPr>
            <p:ph type="ctrTitle"/>
          </p:nvPr>
        </p:nvSpPr>
        <p:spPr>
          <a:xfrm>
            <a:off x="1043553" y="442674"/>
            <a:ext cx="9234309" cy="498598"/>
          </a:xfrm>
        </p:spPr>
        <p:txBody>
          <a:bodyPr/>
          <a:lstStyle/>
          <a:p>
            <a:r>
              <a:rPr lang="en-US">
                <a:latin typeface="+mj-lt"/>
                <a:cs typeface="Arial" panose="020B0604020202020204" pitchFamily="34" charset="0"/>
              </a:rPr>
              <a:t>Results</a:t>
            </a:r>
          </a:p>
        </p:txBody>
      </p:sp>
      <p:sp>
        <p:nvSpPr>
          <p:cNvPr id="7" name="Slide Number">
            <a:extLst>
              <a:ext uri="{FF2B5EF4-FFF2-40B4-BE49-F238E27FC236}">
                <a16:creationId xmlns:a16="http://schemas.microsoft.com/office/drawing/2014/main" id="{361A6DE1-C3E0-2141-AA64-FC84F35B0648}"/>
              </a:ext>
            </a:extLst>
          </p:cNvPr>
          <p:cNvSpPr>
            <a:spLocks noGrp="1"/>
          </p:cNvSpPr>
          <p:nvPr>
            <p:ph type="sldNum" sz="quarter" idx="4"/>
          </p:nvPr>
        </p:nvSpPr>
        <p:spPr/>
        <p:txBody>
          <a:bodyPr/>
          <a:lstStyle/>
          <a:p>
            <a:fld id="{8A7A6979-0714-4377-B894-6BE4C2D6E202}" type="slidenum">
              <a:rPr lang="en-US" smtClean="0"/>
              <a:pPr/>
              <a:t>16</a:t>
            </a:fld>
            <a:endParaRPr lang="en-US"/>
          </a:p>
        </p:txBody>
      </p:sp>
      <p:pic>
        <p:nvPicPr>
          <p:cNvPr id="8" name="Purdue CoBrand" descr="Purdue CoBrand">
            <a:extLst>
              <a:ext uri="{FF2B5EF4-FFF2-40B4-BE49-F238E27FC236}">
                <a16:creationId xmlns:a16="http://schemas.microsoft.com/office/drawing/2014/main" id="{B65B9F81-B84F-E543-A97B-4A5122EE1278}"/>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mc:AlternateContent xmlns:mc="http://schemas.openxmlformats.org/markup-compatibility/2006" xmlns:a14="http://schemas.microsoft.com/office/drawing/2010/main">
        <mc:Choice Requires="a14">
          <p:sp>
            <p:nvSpPr>
              <p:cNvPr id="9" name="Subtitle 8">
                <a:extLst>
                  <a:ext uri="{FF2B5EF4-FFF2-40B4-BE49-F238E27FC236}">
                    <a16:creationId xmlns:a16="http://schemas.microsoft.com/office/drawing/2014/main" id="{86CAAEAC-C72B-4AB4-BBBA-7FCCECFCA8BD}"/>
                  </a:ext>
                </a:extLst>
              </p:cNvPr>
              <p:cNvSpPr>
                <a:spLocks noGrp="1"/>
              </p:cNvSpPr>
              <p:nvPr>
                <p:ph type="subTitle" idx="1"/>
              </p:nvPr>
            </p:nvSpPr>
            <p:spPr>
              <a:xfrm>
                <a:off x="1071701" y="1088926"/>
                <a:ext cx="7288495" cy="1272143"/>
              </a:xfrm>
            </p:spPr>
            <p:txBody>
              <a:bodyPr/>
              <a:lstStyle/>
              <a:p>
                <a14:m>
                  <m:oMath xmlns:m="http://schemas.openxmlformats.org/officeDocument/2006/math">
                    <m:r>
                      <a:rPr lang="en-US" b="1" i="1" smtClean="0">
                        <a:latin typeface="Cambria Math" panose="02040503050406030204" pitchFamily="18" charset="0"/>
                      </a:rPr>
                      <m:t>𝒏</m:t>
                    </m:r>
                    <m:r>
                      <a:rPr lang="en-US" b="1" i="1" smtClean="0">
                        <a:latin typeface="Cambria Math" panose="02040503050406030204" pitchFamily="18" charset="0"/>
                      </a:rPr>
                      <m:t>= </m:t>
                    </m:r>
                  </m:oMath>
                </a14:m>
                <a:r>
                  <a:rPr lang="en-US"/>
                  <a:t>336 PV cells</a:t>
                </a:r>
              </a:p>
              <a:p>
                <a:r>
                  <a:rPr lang="en-US"/>
                  <a:t>Meets electricity consumption requirement 1 day</a:t>
                </a:r>
              </a:p>
              <a:p>
                <a:r>
                  <a:rPr lang="en-US"/>
                  <a:t>39.29% of electricity bought from the grid</a:t>
                </a:r>
              </a:p>
            </p:txBody>
          </p:sp>
        </mc:Choice>
        <mc:Fallback xmlns="">
          <p:sp>
            <p:nvSpPr>
              <p:cNvPr id="9" name="Subtitle 8">
                <a:extLst>
                  <a:ext uri="{FF2B5EF4-FFF2-40B4-BE49-F238E27FC236}">
                    <a16:creationId xmlns:a16="http://schemas.microsoft.com/office/drawing/2014/main" id="{86CAAEAC-C72B-4AB4-BBBA-7FCCECFCA8BD}"/>
                  </a:ext>
                </a:extLst>
              </p:cNvPr>
              <p:cNvSpPr>
                <a:spLocks noGrp="1" noRot="1" noChangeAspect="1" noMove="1" noResize="1" noEditPoints="1" noAdjustHandles="1" noChangeArrowheads="1" noChangeShapeType="1" noTextEdit="1"/>
              </p:cNvSpPr>
              <p:nvPr>
                <p:ph type="subTitle" idx="1"/>
              </p:nvPr>
            </p:nvSpPr>
            <p:spPr>
              <a:xfrm>
                <a:off x="1071701" y="1088926"/>
                <a:ext cx="7288495" cy="1272143"/>
              </a:xfrm>
              <a:blipFill>
                <a:blip r:embed="rId4"/>
                <a:stretch>
                  <a:fillRect l="-2343" t="-7212" b="-12981"/>
                </a:stretch>
              </a:blipFill>
            </p:spPr>
            <p:txBody>
              <a:bodyPr/>
              <a:lstStyle/>
              <a:p>
                <a:r>
                  <a:rPr lang="en-US">
                    <a:noFill/>
                  </a:rPr>
                  <a:t> </a:t>
                </a:r>
              </a:p>
            </p:txBody>
          </p:sp>
        </mc:Fallback>
      </mc:AlternateContent>
      <p:pic>
        <p:nvPicPr>
          <p:cNvPr id="12" name="Content Placeholder 11">
            <a:extLst>
              <a:ext uri="{FF2B5EF4-FFF2-40B4-BE49-F238E27FC236}">
                <a16:creationId xmlns:a16="http://schemas.microsoft.com/office/drawing/2014/main" id="{CB5B1285-7124-45F8-B8FD-70A11C8A1612}"/>
              </a:ext>
            </a:extLst>
          </p:cNvPr>
          <p:cNvPicPr>
            <a:picLocks noGrp="1"/>
          </p:cNvPicPr>
          <p:nvPr>
            <p:ph sz="quarter" idx="13"/>
          </p:nvPr>
        </p:nvPicPr>
        <p:blipFill rotWithShape="1">
          <a:blip r:embed="rId5" cstate="print">
            <a:extLst>
              <a:ext uri="{28A0092B-C50C-407E-A947-70E740481C1C}">
                <a14:useLocalDpi xmlns:a14="http://schemas.microsoft.com/office/drawing/2010/main" val="0"/>
              </a:ext>
            </a:extLst>
          </a:blip>
          <a:srcRect t="9098" b="60156"/>
          <a:stretch/>
        </p:blipFill>
        <p:spPr bwMode="auto">
          <a:xfrm>
            <a:off x="1351890" y="2321686"/>
            <a:ext cx="9975900" cy="3488659"/>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151530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A2D7D9-A500-2A47-82CF-D26789F6ABE1}"/>
              </a:ext>
            </a:extLst>
          </p:cNvPr>
          <p:cNvSpPr>
            <a:spLocks noGrp="1"/>
          </p:cNvSpPr>
          <p:nvPr>
            <p:ph type="ctrTitle"/>
          </p:nvPr>
        </p:nvSpPr>
        <p:spPr>
          <a:xfrm>
            <a:off x="1043553" y="442674"/>
            <a:ext cx="9234309" cy="498598"/>
          </a:xfrm>
        </p:spPr>
        <p:txBody>
          <a:bodyPr/>
          <a:lstStyle/>
          <a:p>
            <a:r>
              <a:rPr lang="en-US">
                <a:latin typeface="+mj-lt"/>
                <a:cs typeface="Arial" panose="020B0604020202020204" pitchFamily="34" charset="0"/>
              </a:rPr>
              <a:t>Results</a:t>
            </a:r>
          </a:p>
        </p:txBody>
      </p:sp>
      <p:sp>
        <p:nvSpPr>
          <p:cNvPr id="7" name="Slide Number">
            <a:extLst>
              <a:ext uri="{FF2B5EF4-FFF2-40B4-BE49-F238E27FC236}">
                <a16:creationId xmlns:a16="http://schemas.microsoft.com/office/drawing/2014/main" id="{361A6DE1-C3E0-2141-AA64-FC84F35B0648}"/>
              </a:ext>
            </a:extLst>
          </p:cNvPr>
          <p:cNvSpPr>
            <a:spLocks noGrp="1"/>
          </p:cNvSpPr>
          <p:nvPr>
            <p:ph type="sldNum" sz="quarter" idx="4"/>
          </p:nvPr>
        </p:nvSpPr>
        <p:spPr/>
        <p:txBody>
          <a:bodyPr/>
          <a:lstStyle/>
          <a:p>
            <a:fld id="{8A7A6979-0714-4377-B894-6BE4C2D6E202}" type="slidenum">
              <a:rPr lang="en-US" smtClean="0"/>
              <a:pPr/>
              <a:t>17</a:t>
            </a:fld>
            <a:endParaRPr lang="en-US"/>
          </a:p>
        </p:txBody>
      </p:sp>
      <p:pic>
        <p:nvPicPr>
          <p:cNvPr id="8" name="Purdue CoBrand" descr="Purdue CoBrand">
            <a:extLst>
              <a:ext uri="{FF2B5EF4-FFF2-40B4-BE49-F238E27FC236}">
                <a16:creationId xmlns:a16="http://schemas.microsoft.com/office/drawing/2014/main" id="{B65B9F81-B84F-E543-A97B-4A5122EE1278}"/>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mc:AlternateContent xmlns:mc="http://schemas.openxmlformats.org/markup-compatibility/2006" xmlns:a14="http://schemas.microsoft.com/office/drawing/2010/main">
        <mc:Choice Requires="a14">
          <p:sp>
            <p:nvSpPr>
              <p:cNvPr id="9" name="Subtitle 8">
                <a:extLst>
                  <a:ext uri="{FF2B5EF4-FFF2-40B4-BE49-F238E27FC236}">
                    <a16:creationId xmlns:a16="http://schemas.microsoft.com/office/drawing/2014/main" id="{86CAAEAC-C72B-4AB4-BBBA-7FCCECFCA8BD}"/>
                  </a:ext>
                </a:extLst>
              </p:cNvPr>
              <p:cNvSpPr>
                <a:spLocks noGrp="1"/>
              </p:cNvSpPr>
              <p:nvPr>
                <p:ph type="subTitle" idx="1"/>
              </p:nvPr>
            </p:nvSpPr>
            <p:spPr>
              <a:xfrm>
                <a:off x="1043553" y="1214537"/>
                <a:ext cx="8720207" cy="1738938"/>
              </a:xfrm>
            </p:spPr>
            <p:txBody>
              <a:bodyPr/>
              <a:lstStyle/>
              <a:p>
                <a14:m>
                  <m:oMath xmlns:m="http://schemas.openxmlformats.org/officeDocument/2006/math">
                    <m:r>
                      <a:rPr lang="en-US" b="1" i="1" smtClean="0">
                        <a:latin typeface="Cambria Math" panose="02040503050406030204" pitchFamily="18" charset="0"/>
                      </a:rPr>
                      <m:t>𝒏</m:t>
                    </m:r>
                    <m:r>
                      <a:rPr lang="en-US" b="1" i="1" smtClean="0">
                        <a:latin typeface="Cambria Math" panose="02040503050406030204" pitchFamily="18" charset="0"/>
                      </a:rPr>
                      <m:t>=</m:t>
                    </m:r>
                    <m:r>
                      <a:rPr lang="en-US" b="1" i="0" smtClean="0">
                        <a:latin typeface="Cambria Math" panose="02040503050406030204" pitchFamily="18" charset="0"/>
                      </a:rPr>
                      <m:t>𝟓𝟎𝟑</m:t>
                    </m:r>
                  </m:oMath>
                </a14:m>
                <a:r>
                  <a:rPr lang="en-US"/>
                  <a:t> PV cells</a:t>
                </a:r>
              </a:p>
              <a:p>
                <a:r>
                  <a:rPr lang="en-US"/>
                  <a:t>Meets electricity consumption requirement 50% of days in the year</a:t>
                </a:r>
              </a:p>
              <a:p>
                <a:r>
                  <a:rPr lang="en-US"/>
                  <a:t>17.11% of electricity bought from the grid</a:t>
                </a:r>
              </a:p>
              <a:p>
                <a:endParaRPr lang="en-US"/>
              </a:p>
            </p:txBody>
          </p:sp>
        </mc:Choice>
        <mc:Fallback xmlns="">
          <p:sp>
            <p:nvSpPr>
              <p:cNvPr id="9" name="Subtitle 8">
                <a:extLst>
                  <a:ext uri="{FF2B5EF4-FFF2-40B4-BE49-F238E27FC236}">
                    <a16:creationId xmlns:a16="http://schemas.microsoft.com/office/drawing/2014/main" id="{86CAAEAC-C72B-4AB4-BBBA-7FCCECFCA8BD}"/>
                  </a:ext>
                </a:extLst>
              </p:cNvPr>
              <p:cNvSpPr>
                <a:spLocks noGrp="1" noRot="1" noChangeAspect="1" noMove="1" noResize="1" noEditPoints="1" noAdjustHandles="1" noChangeArrowheads="1" noChangeShapeType="1" noTextEdit="1"/>
              </p:cNvSpPr>
              <p:nvPr>
                <p:ph type="subTitle" idx="1"/>
              </p:nvPr>
            </p:nvSpPr>
            <p:spPr>
              <a:xfrm>
                <a:off x="1043553" y="1214537"/>
                <a:ext cx="8720207" cy="1738938"/>
              </a:xfrm>
              <a:blipFill>
                <a:blip r:embed="rId4"/>
                <a:stretch>
                  <a:fillRect l="-1957" t="-4912"/>
                </a:stretch>
              </a:blipFill>
            </p:spPr>
            <p:txBody>
              <a:bodyPr/>
              <a:lstStyle/>
              <a:p>
                <a:r>
                  <a:rPr lang="en-US">
                    <a:noFill/>
                  </a:rPr>
                  <a:t> </a:t>
                </a:r>
              </a:p>
            </p:txBody>
          </p:sp>
        </mc:Fallback>
      </mc:AlternateContent>
      <p:pic>
        <p:nvPicPr>
          <p:cNvPr id="12" name="Content Placeholder 11">
            <a:extLst>
              <a:ext uri="{FF2B5EF4-FFF2-40B4-BE49-F238E27FC236}">
                <a16:creationId xmlns:a16="http://schemas.microsoft.com/office/drawing/2014/main" id="{CB5B1285-7124-45F8-B8FD-70A11C8A1612}"/>
              </a:ext>
            </a:extLst>
          </p:cNvPr>
          <p:cNvPicPr>
            <a:picLocks noGrp="1"/>
          </p:cNvPicPr>
          <p:nvPr>
            <p:ph sz="quarter" idx="13"/>
          </p:nvPr>
        </p:nvPicPr>
        <p:blipFill rotWithShape="1">
          <a:blip r:embed="rId5" cstate="print">
            <a:extLst>
              <a:ext uri="{28A0092B-C50C-407E-A947-70E740481C1C}">
                <a14:useLocalDpi xmlns:a14="http://schemas.microsoft.com/office/drawing/2010/main" val="0"/>
              </a:ext>
            </a:extLst>
          </a:blip>
          <a:srcRect l="-182" t="40155" r="-385" b="30500"/>
          <a:stretch/>
        </p:blipFill>
        <p:spPr bwMode="auto">
          <a:xfrm>
            <a:off x="1193501" y="2645187"/>
            <a:ext cx="10020372" cy="318021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15937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A2D7D9-A500-2A47-82CF-D26789F6ABE1}"/>
              </a:ext>
            </a:extLst>
          </p:cNvPr>
          <p:cNvSpPr>
            <a:spLocks noGrp="1"/>
          </p:cNvSpPr>
          <p:nvPr>
            <p:ph type="ctrTitle"/>
          </p:nvPr>
        </p:nvSpPr>
        <p:spPr>
          <a:xfrm>
            <a:off x="1043553" y="442674"/>
            <a:ext cx="9234309" cy="498598"/>
          </a:xfrm>
        </p:spPr>
        <p:txBody>
          <a:bodyPr/>
          <a:lstStyle/>
          <a:p>
            <a:r>
              <a:rPr lang="en-US">
                <a:latin typeface="+mj-lt"/>
                <a:cs typeface="Arial" panose="020B0604020202020204" pitchFamily="34" charset="0"/>
              </a:rPr>
              <a:t>Results</a:t>
            </a:r>
          </a:p>
        </p:txBody>
      </p:sp>
      <p:sp>
        <p:nvSpPr>
          <p:cNvPr id="7" name="Slide Number">
            <a:extLst>
              <a:ext uri="{FF2B5EF4-FFF2-40B4-BE49-F238E27FC236}">
                <a16:creationId xmlns:a16="http://schemas.microsoft.com/office/drawing/2014/main" id="{361A6DE1-C3E0-2141-AA64-FC84F35B0648}"/>
              </a:ext>
            </a:extLst>
          </p:cNvPr>
          <p:cNvSpPr>
            <a:spLocks noGrp="1"/>
          </p:cNvSpPr>
          <p:nvPr>
            <p:ph type="sldNum" sz="quarter" idx="4"/>
          </p:nvPr>
        </p:nvSpPr>
        <p:spPr/>
        <p:txBody>
          <a:bodyPr/>
          <a:lstStyle/>
          <a:p>
            <a:fld id="{8A7A6979-0714-4377-B894-6BE4C2D6E202}" type="slidenum">
              <a:rPr lang="en-US" smtClean="0"/>
              <a:pPr/>
              <a:t>18</a:t>
            </a:fld>
            <a:endParaRPr lang="en-US"/>
          </a:p>
        </p:txBody>
      </p:sp>
      <p:pic>
        <p:nvPicPr>
          <p:cNvPr id="8" name="Purdue CoBrand" descr="Purdue CoBrand">
            <a:extLst>
              <a:ext uri="{FF2B5EF4-FFF2-40B4-BE49-F238E27FC236}">
                <a16:creationId xmlns:a16="http://schemas.microsoft.com/office/drawing/2014/main" id="{B65B9F81-B84F-E543-A97B-4A5122EE1278}"/>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mc:AlternateContent xmlns:mc="http://schemas.openxmlformats.org/markup-compatibility/2006" xmlns:a14="http://schemas.microsoft.com/office/drawing/2010/main">
        <mc:Choice Requires="a14">
          <p:sp>
            <p:nvSpPr>
              <p:cNvPr id="9" name="Subtitle 8">
                <a:extLst>
                  <a:ext uri="{FF2B5EF4-FFF2-40B4-BE49-F238E27FC236}">
                    <a16:creationId xmlns:a16="http://schemas.microsoft.com/office/drawing/2014/main" id="{86CAAEAC-C72B-4AB4-BBBA-7FCCECFCA8BD}"/>
                  </a:ext>
                </a:extLst>
              </p:cNvPr>
              <p:cNvSpPr>
                <a:spLocks noGrp="1"/>
              </p:cNvSpPr>
              <p:nvPr>
                <p:ph type="subTitle" idx="1"/>
              </p:nvPr>
            </p:nvSpPr>
            <p:spPr>
              <a:xfrm>
                <a:off x="1071701" y="1118576"/>
                <a:ext cx="8720207" cy="1738938"/>
              </a:xfrm>
            </p:spPr>
            <p:txBody>
              <a:bodyPr/>
              <a:lstStyle/>
              <a:p>
                <a14:m>
                  <m:oMath xmlns:m="http://schemas.openxmlformats.org/officeDocument/2006/math">
                    <m:r>
                      <a:rPr lang="en-US" b="1" i="1" smtClean="0">
                        <a:latin typeface="Cambria Math" panose="02040503050406030204" pitchFamily="18" charset="0"/>
                      </a:rPr>
                      <m:t>𝒏</m:t>
                    </m:r>
                    <m:r>
                      <a:rPr lang="en-US" b="1" i="1" smtClean="0">
                        <a:latin typeface="Cambria Math" panose="02040503050406030204" pitchFamily="18" charset="0"/>
                      </a:rPr>
                      <m:t>=</m:t>
                    </m:r>
                    <m:r>
                      <a:rPr lang="en-US" b="1" i="1" smtClean="0">
                        <a:latin typeface="Cambria Math" panose="02040503050406030204" pitchFamily="18" charset="0"/>
                      </a:rPr>
                      <m:t>𝟕𝟎𝟒</m:t>
                    </m:r>
                  </m:oMath>
                </a14:m>
                <a:r>
                  <a:rPr lang="en-US"/>
                  <a:t> PV cells</a:t>
                </a:r>
              </a:p>
              <a:p>
                <a:r>
                  <a:rPr lang="en-US"/>
                  <a:t>Meets electricity consumption requirement 75% of days in the year</a:t>
                </a:r>
              </a:p>
              <a:p>
                <a:r>
                  <a:rPr lang="en-US"/>
                  <a:t>Only 8.9% of electricity bought from the grid</a:t>
                </a:r>
              </a:p>
              <a:p>
                <a:endParaRPr lang="en-US"/>
              </a:p>
            </p:txBody>
          </p:sp>
        </mc:Choice>
        <mc:Fallback xmlns="">
          <p:sp>
            <p:nvSpPr>
              <p:cNvPr id="9" name="Subtitle 8">
                <a:extLst>
                  <a:ext uri="{FF2B5EF4-FFF2-40B4-BE49-F238E27FC236}">
                    <a16:creationId xmlns:a16="http://schemas.microsoft.com/office/drawing/2014/main" id="{86CAAEAC-C72B-4AB4-BBBA-7FCCECFCA8BD}"/>
                  </a:ext>
                </a:extLst>
              </p:cNvPr>
              <p:cNvSpPr>
                <a:spLocks noGrp="1" noRot="1" noChangeAspect="1" noMove="1" noResize="1" noEditPoints="1" noAdjustHandles="1" noChangeArrowheads="1" noChangeShapeType="1" noTextEdit="1"/>
              </p:cNvSpPr>
              <p:nvPr>
                <p:ph type="subTitle" idx="1"/>
              </p:nvPr>
            </p:nvSpPr>
            <p:spPr>
              <a:xfrm>
                <a:off x="1071701" y="1118576"/>
                <a:ext cx="8720207" cy="1738938"/>
              </a:xfrm>
              <a:blipFill>
                <a:blip r:embed="rId4"/>
                <a:stretch>
                  <a:fillRect l="-1958" t="-4895"/>
                </a:stretch>
              </a:blipFill>
            </p:spPr>
            <p:txBody>
              <a:bodyPr/>
              <a:lstStyle/>
              <a:p>
                <a:r>
                  <a:rPr lang="en-US">
                    <a:noFill/>
                  </a:rPr>
                  <a:t> </a:t>
                </a:r>
              </a:p>
            </p:txBody>
          </p:sp>
        </mc:Fallback>
      </mc:AlternateContent>
      <p:pic>
        <p:nvPicPr>
          <p:cNvPr id="12" name="Content Placeholder 11">
            <a:extLst>
              <a:ext uri="{FF2B5EF4-FFF2-40B4-BE49-F238E27FC236}">
                <a16:creationId xmlns:a16="http://schemas.microsoft.com/office/drawing/2014/main" id="{CB5B1285-7124-45F8-B8FD-70A11C8A1612}"/>
              </a:ext>
            </a:extLst>
          </p:cNvPr>
          <p:cNvPicPr>
            <a:picLocks noGrp="1"/>
          </p:cNvPicPr>
          <p:nvPr>
            <p:ph sz="quarter" idx="13"/>
          </p:nvPr>
        </p:nvPicPr>
        <p:blipFill rotWithShape="1">
          <a:blip r:embed="rId5" cstate="print">
            <a:extLst>
              <a:ext uri="{28A0092B-C50C-407E-A947-70E740481C1C}">
                <a14:useLocalDpi xmlns:a14="http://schemas.microsoft.com/office/drawing/2010/main" val="0"/>
              </a:ext>
            </a:extLst>
          </a:blip>
          <a:srcRect l="1" t="69430" r="-569" b="-313"/>
          <a:stretch/>
        </p:blipFill>
        <p:spPr bwMode="auto">
          <a:xfrm>
            <a:off x="1085814" y="2392607"/>
            <a:ext cx="10020372" cy="334681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45812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A84C6658-392F-6A4D-984C-531AB221C723}"/>
              </a:ext>
            </a:extLst>
          </p:cNvPr>
          <p:cNvSpPr>
            <a:spLocks noGrp="1"/>
          </p:cNvSpPr>
          <p:nvPr>
            <p:ph type="sldNum" sz="quarter" idx="12"/>
          </p:nvPr>
        </p:nvSpPr>
        <p:spPr/>
        <p:txBody>
          <a:bodyPr/>
          <a:lstStyle/>
          <a:p>
            <a:fld id="{8A7A6979-0714-4377-B894-6BE4C2D6E202}" type="slidenum">
              <a:rPr lang="en-US" smtClean="0"/>
              <a:pPr/>
              <a:t>19</a:t>
            </a:fld>
            <a:endParaRPr lang="en-US"/>
          </a:p>
        </p:txBody>
      </p:sp>
      <p:pic>
        <p:nvPicPr>
          <p:cNvPr id="8" name="Purdue CoBrand" descr="Purdue CoBrand">
            <a:extLst>
              <a:ext uri="{FF2B5EF4-FFF2-40B4-BE49-F238E27FC236}">
                <a16:creationId xmlns:a16="http://schemas.microsoft.com/office/drawing/2014/main" id="{2CE2C03F-6ECB-8543-A106-08F8013FDED7}"/>
              </a:ext>
            </a:extLst>
          </p:cNvPr>
          <p:cNvPicPr>
            <a:picLocks noChangeAspect="1"/>
          </p:cNvPicPr>
          <p:nvPr/>
        </p:nvPicPr>
        <p:blipFill rotWithShape="1">
          <a:blip r:embed="rId3"/>
          <a:srcRect r="44188" b="-39680"/>
          <a:stretch/>
        </p:blipFill>
        <p:spPr>
          <a:xfrm>
            <a:off x="1071701" y="5981517"/>
            <a:ext cx="2427280" cy="643218"/>
          </a:xfrm>
          <a:prstGeom prst="rect">
            <a:avLst/>
          </a:prstGeom>
        </p:spPr>
      </p:pic>
      <p:sp>
        <p:nvSpPr>
          <p:cNvPr id="11" name="Subtitle 10">
            <a:extLst>
              <a:ext uri="{FF2B5EF4-FFF2-40B4-BE49-F238E27FC236}">
                <a16:creationId xmlns:a16="http://schemas.microsoft.com/office/drawing/2014/main" id="{083EC011-344D-400C-AE3D-A41D5220FE65}"/>
              </a:ext>
            </a:extLst>
          </p:cNvPr>
          <p:cNvSpPr>
            <a:spLocks noGrp="1"/>
          </p:cNvSpPr>
          <p:nvPr>
            <p:ph type="subTitle" idx="1"/>
          </p:nvPr>
        </p:nvSpPr>
        <p:spPr/>
        <p:txBody>
          <a:bodyPr/>
          <a:lstStyle/>
          <a:p>
            <a:r>
              <a:rPr lang="en-US"/>
              <a:t>Conclusion</a:t>
            </a:r>
          </a:p>
        </p:txBody>
      </p:sp>
    </p:spTree>
    <p:extLst>
      <p:ext uri="{BB962C8B-B14F-4D97-AF65-F5344CB8AC3E}">
        <p14:creationId xmlns:p14="http://schemas.microsoft.com/office/powerpoint/2010/main" val="4070841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043554" y="442674"/>
            <a:ext cx="9234309" cy="498598"/>
          </a:xfrm>
        </p:spPr>
        <p:txBody>
          <a:bodyPr/>
          <a:lstStyle/>
          <a:p>
            <a:r>
              <a:rPr lang="en-US">
                <a:latin typeface="+mj-lt"/>
                <a:cs typeface="Arial" panose="020B0604020202020204" pitchFamily="34" charset="0"/>
              </a:rPr>
              <a:t>Meet the team</a:t>
            </a:r>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2</a:t>
            </a:fld>
            <a:endParaRPr lang="en-US"/>
          </a:p>
        </p:txBody>
      </p:sp>
      <p:pic>
        <p:nvPicPr>
          <p:cNvPr id="7" name="Purdue CoBrand" descr="Purdue CoBrand">
            <a:extLst>
              <a:ext uri="{FF2B5EF4-FFF2-40B4-BE49-F238E27FC236}">
                <a16:creationId xmlns:a16="http://schemas.microsoft.com/office/drawing/2014/main" id="{B04CA596-179E-E943-8472-9B73E5800F7B}"/>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p:pic>
        <p:nvPicPr>
          <p:cNvPr id="12" name="Picture 11" descr="A person standing in front of a building&#10;&#10;Description automatically generated">
            <a:extLst>
              <a:ext uri="{FF2B5EF4-FFF2-40B4-BE49-F238E27FC236}">
                <a16:creationId xmlns:a16="http://schemas.microsoft.com/office/drawing/2014/main" id="{9786CD22-6976-4AB2-A596-79AB5D70E1A5}"/>
              </a:ext>
            </a:extLst>
          </p:cNvPr>
          <p:cNvPicPr>
            <a:picLocks noChangeAspect="1"/>
          </p:cNvPicPr>
          <p:nvPr/>
        </p:nvPicPr>
        <p:blipFill rotWithShape="1">
          <a:blip r:embed="rId4"/>
          <a:srcRect l="18190" t="25567" r="13175" b="25567"/>
          <a:stretch/>
        </p:blipFill>
        <p:spPr>
          <a:xfrm>
            <a:off x="675834" y="1086987"/>
            <a:ext cx="2306191" cy="2194560"/>
          </a:xfrm>
          <a:prstGeom prst="rect">
            <a:avLst/>
          </a:prstGeom>
        </p:spPr>
      </p:pic>
      <p:pic>
        <p:nvPicPr>
          <p:cNvPr id="14" name="Picture 13" descr="A person wearing a suit and tie smiling at the camera&#10;&#10;Description automatically generated">
            <a:extLst>
              <a:ext uri="{FF2B5EF4-FFF2-40B4-BE49-F238E27FC236}">
                <a16:creationId xmlns:a16="http://schemas.microsoft.com/office/drawing/2014/main" id="{BD2AC249-B437-497D-9A1D-80B9B2F100A7}"/>
              </a:ext>
            </a:extLst>
          </p:cNvPr>
          <p:cNvPicPr>
            <a:picLocks noChangeAspect="1"/>
          </p:cNvPicPr>
          <p:nvPr/>
        </p:nvPicPr>
        <p:blipFill>
          <a:blip r:embed="rId5"/>
          <a:stretch>
            <a:fillRect/>
          </a:stretch>
        </p:blipFill>
        <p:spPr>
          <a:xfrm>
            <a:off x="662866" y="3534252"/>
            <a:ext cx="2306191" cy="2194560"/>
          </a:xfrm>
          <a:prstGeom prst="rect">
            <a:avLst/>
          </a:prstGeom>
        </p:spPr>
      </p:pic>
      <p:pic>
        <p:nvPicPr>
          <p:cNvPr id="4" name="Picture 3" descr="A person wearing glasses and smiling at the camera&#10;&#10;Description automatically generated">
            <a:extLst>
              <a:ext uri="{FF2B5EF4-FFF2-40B4-BE49-F238E27FC236}">
                <a16:creationId xmlns:a16="http://schemas.microsoft.com/office/drawing/2014/main" id="{2F23B6A3-93CD-4B6B-AA6A-3B1CB28236C3}"/>
              </a:ext>
            </a:extLst>
          </p:cNvPr>
          <p:cNvPicPr>
            <a:picLocks noChangeAspect="1"/>
          </p:cNvPicPr>
          <p:nvPr/>
        </p:nvPicPr>
        <p:blipFill rotWithShape="1">
          <a:blip r:embed="rId6"/>
          <a:srcRect t="4877"/>
          <a:stretch/>
        </p:blipFill>
        <p:spPr>
          <a:xfrm>
            <a:off x="6096000" y="1086987"/>
            <a:ext cx="2306190" cy="2194560"/>
          </a:xfrm>
          <a:prstGeom prst="rect">
            <a:avLst/>
          </a:prstGeom>
        </p:spPr>
      </p:pic>
      <p:sp>
        <p:nvSpPr>
          <p:cNvPr id="9" name="Text Placeholder 3">
            <a:extLst>
              <a:ext uri="{FF2B5EF4-FFF2-40B4-BE49-F238E27FC236}">
                <a16:creationId xmlns:a16="http://schemas.microsoft.com/office/drawing/2014/main" id="{D78BB80F-E485-4FD4-AF1F-41D69184BB8A}"/>
              </a:ext>
            </a:extLst>
          </p:cNvPr>
          <p:cNvSpPr>
            <a:spLocks noGrp="1"/>
          </p:cNvSpPr>
          <p:nvPr>
            <p:ph type="body" sz="quarter" idx="14"/>
          </p:nvPr>
        </p:nvSpPr>
        <p:spPr>
          <a:xfrm>
            <a:off x="3149981" y="1105269"/>
            <a:ext cx="2783840" cy="867038"/>
          </a:xfrm>
        </p:spPr>
        <p:txBody>
          <a:bodyPr/>
          <a:lstStyle/>
          <a:p>
            <a:pPr marL="0" indent="0">
              <a:buNone/>
            </a:pPr>
            <a:r>
              <a:rPr lang="en-US" b="1"/>
              <a:t>Aryan Wadhwani</a:t>
            </a:r>
          </a:p>
          <a:p>
            <a:pPr marL="0" indent="0">
              <a:buNone/>
            </a:pPr>
            <a:r>
              <a:rPr lang="en-US"/>
              <a:t>Major: Computer Science</a:t>
            </a:r>
          </a:p>
        </p:txBody>
      </p:sp>
      <p:sp>
        <p:nvSpPr>
          <p:cNvPr id="10" name="Text Placeholder 3">
            <a:extLst>
              <a:ext uri="{FF2B5EF4-FFF2-40B4-BE49-F238E27FC236}">
                <a16:creationId xmlns:a16="http://schemas.microsoft.com/office/drawing/2014/main" id="{A39DD252-832D-4781-B765-B879815A6D9A}"/>
              </a:ext>
            </a:extLst>
          </p:cNvPr>
          <p:cNvSpPr txBox="1">
            <a:spLocks/>
          </p:cNvSpPr>
          <p:nvPr/>
        </p:nvSpPr>
        <p:spPr>
          <a:xfrm>
            <a:off x="3149981" y="3596609"/>
            <a:ext cx="2783840" cy="867038"/>
          </a:xfrm>
          <a:prstGeom prst="rect">
            <a:avLst/>
          </a:prstGeom>
        </p:spPr>
        <p:txBody>
          <a:bodyPr vert="horz" lIns="0" tIns="0" rIns="0" bIns="0" rtlCol="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kern="1200" normalizeH="0" baseline="0">
                <a:solidFill>
                  <a:schemeClr val="bg1"/>
                </a:solidFill>
                <a:latin typeface="Acumin Pro" panose="020B0504020202020204" pitchFamily="34" charset="77"/>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Wingdings" charset="2"/>
              <a:buNone/>
            </a:pPr>
            <a:r>
              <a:rPr lang="en-US" b="1"/>
              <a:t>Keval </a:t>
            </a:r>
            <a:r>
              <a:rPr lang="en-US" b="1" err="1"/>
              <a:t>Anekar</a:t>
            </a:r>
            <a:endParaRPr lang="en-US" b="1"/>
          </a:p>
          <a:p>
            <a:pPr marL="0" indent="0">
              <a:buFont typeface="Wingdings" charset="2"/>
              <a:buNone/>
            </a:pPr>
            <a:r>
              <a:rPr lang="en-US"/>
              <a:t>Major: Mechanical Engineering</a:t>
            </a:r>
          </a:p>
        </p:txBody>
      </p:sp>
      <p:sp>
        <p:nvSpPr>
          <p:cNvPr id="11" name="Text Placeholder 3">
            <a:extLst>
              <a:ext uri="{FF2B5EF4-FFF2-40B4-BE49-F238E27FC236}">
                <a16:creationId xmlns:a16="http://schemas.microsoft.com/office/drawing/2014/main" id="{EC3E5F22-19F9-4F1F-BA77-A714AA22790D}"/>
              </a:ext>
            </a:extLst>
          </p:cNvPr>
          <p:cNvSpPr txBox="1">
            <a:spLocks/>
          </p:cNvSpPr>
          <p:nvPr/>
        </p:nvSpPr>
        <p:spPr>
          <a:xfrm>
            <a:off x="8564369" y="1105269"/>
            <a:ext cx="2783840" cy="867038"/>
          </a:xfrm>
          <a:prstGeom prst="rect">
            <a:avLst/>
          </a:prstGeom>
        </p:spPr>
        <p:txBody>
          <a:bodyPr vert="horz" lIns="0" tIns="0" rIns="0" bIns="0" rtlCol="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kern="1200" normalizeH="0" baseline="0">
                <a:solidFill>
                  <a:schemeClr val="bg1"/>
                </a:solidFill>
                <a:latin typeface="Acumin Pro" panose="020B0504020202020204" pitchFamily="34" charset="77"/>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Wingdings" charset="2"/>
              <a:buNone/>
            </a:pPr>
            <a:r>
              <a:rPr lang="en-US" b="1"/>
              <a:t>Kushal Doshi</a:t>
            </a:r>
          </a:p>
          <a:p>
            <a:pPr marL="0" indent="0">
              <a:buFont typeface="Wingdings" charset="2"/>
              <a:buNone/>
            </a:pPr>
            <a:r>
              <a:rPr lang="en-US"/>
              <a:t>Major: Mechanical Engineering</a:t>
            </a:r>
          </a:p>
        </p:txBody>
      </p:sp>
    </p:spTree>
    <p:extLst>
      <p:ext uri="{BB962C8B-B14F-4D97-AF65-F5344CB8AC3E}">
        <p14:creationId xmlns:p14="http://schemas.microsoft.com/office/powerpoint/2010/main" val="23413791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043554" y="442674"/>
            <a:ext cx="9234309" cy="498598"/>
          </a:xfrm>
        </p:spPr>
        <p:txBody>
          <a:bodyPr/>
          <a:lstStyle/>
          <a:p>
            <a:r>
              <a:rPr lang="en-US">
                <a:latin typeface="+mj-lt"/>
                <a:cs typeface="Arial" panose="020B0604020202020204" pitchFamily="34" charset="0"/>
              </a:rPr>
              <a:t>Conclusion</a:t>
            </a:r>
          </a:p>
        </p:txBody>
      </p:sp>
      <p:sp>
        <p:nvSpPr>
          <p:cNvPr id="3" name="Subtitle">
            <a:extLst>
              <a:ext uri="{FF2B5EF4-FFF2-40B4-BE49-F238E27FC236}">
                <a16:creationId xmlns:a16="http://schemas.microsoft.com/office/drawing/2014/main" id="{9A551606-6DE1-BD45-B8A4-1DCA2AC5D6EC}"/>
              </a:ext>
            </a:extLst>
          </p:cNvPr>
          <p:cNvSpPr>
            <a:spLocks noGrp="1"/>
          </p:cNvSpPr>
          <p:nvPr>
            <p:ph type="subTitle" idx="1"/>
          </p:nvPr>
        </p:nvSpPr>
        <p:spPr>
          <a:xfrm>
            <a:off x="1043553" y="1345167"/>
            <a:ext cx="7321993" cy="338554"/>
          </a:xfrm>
        </p:spPr>
        <p:txBody>
          <a:bodyPr/>
          <a:lstStyle/>
          <a:p>
            <a:r>
              <a:rPr lang="en-US">
                <a:latin typeface="Acumin Pro SemiCondensed" panose="020B0604020202020204" charset="0"/>
                <a:cs typeface="Arial" panose="020B0604020202020204" pitchFamily="34" charset="0"/>
              </a:rPr>
              <a:t>Scope</a:t>
            </a:r>
          </a:p>
        </p:txBody>
      </p:sp>
      <p:sp>
        <p:nvSpPr>
          <p:cNvPr id="4" name="Body Text">
            <a:extLst>
              <a:ext uri="{FF2B5EF4-FFF2-40B4-BE49-F238E27FC236}">
                <a16:creationId xmlns:a16="http://schemas.microsoft.com/office/drawing/2014/main" id="{1D37C11B-143A-F242-BB46-7995C2A2FD98}"/>
              </a:ext>
            </a:extLst>
          </p:cNvPr>
          <p:cNvSpPr>
            <a:spLocks noGrp="1"/>
          </p:cNvSpPr>
          <p:nvPr>
            <p:ph type="body" sz="quarter" idx="14"/>
          </p:nvPr>
        </p:nvSpPr>
        <p:spPr/>
        <p:txBody>
          <a:bodyPr/>
          <a:lstStyle/>
          <a:p>
            <a:pPr lvl="0"/>
            <a:r>
              <a:rPr lang="en-US" dirty="0">
                <a:latin typeface="+mn-lt"/>
                <a:cs typeface="Arial" panose="020B0604020202020204" pitchFamily="34" charset="0"/>
              </a:rPr>
              <a:t>Conduct analysis with electricity storage</a:t>
            </a:r>
          </a:p>
          <a:p>
            <a:pPr lvl="0"/>
            <a:r>
              <a:rPr lang="en-US" dirty="0">
                <a:latin typeface="+mn-lt"/>
                <a:cs typeface="Arial" panose="020B0604020202020204" pitchFamily="34" charset="0"/>
              </a:rPr>
              <a:t>Conduct cost analysis to identify viability of project</a:t>
            </a:r>
          </a:p>
          <a:p>
            <a:pPr lvl="0">
              <a:defRPr/>
            </a:pPr>
            <a:r>
              <a:rPr lang="en-US" dirty="0">
                <a:latin typeface="+mn-lt"/>
                <a:cs typeface="Arial" panose="020B0604020202020204" pitchFamily="34" charset="0"/>
              </a:rPr>
              <a:t>Account for power being sold back to the grid as a financial benefit</a:t>
            </a:r>
          </a:p>
          <a:p>
            <a:pPr lvl="0">
              <a:defRPr/>
            </a:pPr>
            <a:r>
              <a:rPr lang="en-US" dirty="0">
                <a:latin typeface="+mn-lt"/>
                <a:cs typeface="Arial" panose="020B0604020202020204" pitchFamily="34" charset="0"/>
              </a:rPr>
              <a:t>Add more universities to the training dataset</a:t>
            </a:r>
          </a:p>
          <a:p>
            <a:pPr lvl="0">
              <a:defRPr/>
            </a:pPr>
            <a:r>
              <a:rPr lang="en-US" dirty="0">
                <a:latin typeface="+mn-lt"/>
                <a:cs typeface="Arial" panose="020B0604020202020204" pitchFamily="34" charset="0"/>
              </a:rPr>
              <a:t>Test multiple types of PV cells</a:t>
            </a:r>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20</a:t>
            </a:fld>
            <a:endParaRPr lang="en-US"/>
          </a:p>
        </p:txBody>
      </p:sp>
      <p:pic>
        <p:nvPicPr>
          <p:cNvPr id="7" name="Purdue CoBrand" descr="Purdue CoBrand">
            <a:extLst>
              <a:ext uri="{FF2B5EF4-FFF2-40B4-BE49-F238E27FC236}">
                <a16:creationId xmlns:a16="http://schemas.microsoft.com/office/drawing/2014/main" id="{B04CA596-179E-E943-8472-9B73E5800F7B}"/>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p:spTree>
    <p:extLst>
      <p:ext uri="{BB962C8B-B14F-4D97-AF65-F5344CB8AC3E}">
        <p14:creationId xmlns:p14="http://schemas.microsoft.com/office/powerpoint/2010/main" val="2951923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043554" y="442674"/>
            <a:ext cx="9234309" cy="498598"/>
          </a:xfrm>
        </p:spPr>
        <p:txBody>
          <a:bodyPr/>
          <a:lstStyle/>
          <a:p>
            <a:r>
              <a:rPr lang="en-US">
                <a:latin typeface="+mj-lt"/>
                <a:cs typeface="Arial" panose="020B0604020202020204" pitchFamily="34" charset="0"/>
              </a:rPr>
              <a:t>Conclusion</a:t>
            </a:r>
          </a:p>
        </p:txBody>
      </p:sp>
      <p:sp>
        <p:nvSpPr>
          <p:cNvPr id="3" name="Subtitle">
            <a:extLst>
              <a:ext uri="{FF2B5EF4-FFF2-40B4-BE49-F238E27FC236}">
                <a16:creationId xmlns:a16="http://schemas.microsoft.com/office/drawing/2014/main" id="{9A551606-6DE1-BD45-B8A4-1DCA2AC5D6EC}"/>
              </a:ext>
            </a:extLst>
          </p:cNvPr>
          <p:cNvSpPr>
            <a:spLocks noGrp="1"/>
          </p:cNvSpPr>
          <p:nvPr>
            <p:ph type="subTitle" idx="1"/>
          </p:nvPr>
        </p:nvSpPr>
        <p:spPr>
          <a:xfrm>
            <a:off x="1043553" y="1345167"/>
            <a:ext cx="7321993" cy="338554"/>
          </a:xfrm>
        </p:spPr>
        <p:txBody>
          <a:bodyPr/>
          <a:lstStyle/>
          <a:p>
            <a:r>
              <a:rPr lang="en-US">
                <a:latin typeface="Acumin Pro SemiCondensed" panose="020B0604020202020204" charset="0"/>
                <a:cs typeface="Arial" panose="020B0604020202020204" pitchFamily="34" charset="0"/>
              </a:rPr>
              <a:t>Conclusion</a:t>
            </a:r>
          </a:p>
        </p:txBody>
      </p:sp>
      <p:sp>
        <p:nvSpPr>
          <p:cNvPr id="4" name="Body Text">
            <a:extLst>
              <a:ext uri="{FF2B5EF4-FFF2-40B4-BE49-F238E27FC236}">
                <a16:creationId xmlns:a16="http://schemas.microsoft.com/office/drawing/2014/main" id="{1D37C11B-143A-F242-BB46-7995C2A2FD98}"/>
              </a:ext>
            </a:extLst>
          </p:cNvPr>
          <p:cNvSpPr>
            <a:spLocks noGrp="1"/>
          </p:cNvSpPr>
          <p:nvPr>
            <p:ph type="body" sz="quarter" idx="14"/>
          </p:nvPr>
        </p:nvSpPr>
        <p:spPr>
          <a:xfrm>
            <a:off x="1977708" y="2087616"/>
            <a:ext cx="7366000" cy="3411537"/>
          </a:xfrm>
        </p:spPr>
        <p:txBody>
          <a:bodyPr>
            <a:normAutofit/>
          </a:bodyPr>
          <a:lstStyle/>
          <a:p>
            <a:r>
              <a:rPr lang="en-US" dirty="0">
                <a:effectLst/>
                <a:latin typeface="+mn-lt"/>
                <a:ea typeface="Calibri" panose="020F0502020204030204" pitchFamily="34" charset="0"/>
              </a:rPr>
              <a:t>336 Solar Panels would cover 60% of the Lawson building’s electricity consumption in a year</a:t>
            </a:r>
          </a:p>
          <a:p>
            <a:r>
              <a:rPr lang="en-US" dirty="0">
                <a:latin typeface="+mn-lt"/>
                <a:ea typeface="Calibri" panose="020F0502020204030204" pitchFamily="34" charset="0"/>
              </a:rPr>
              <a:t>503 Solar Panels would cover 83% of Lawson’s total consumption</a:t>
            </a:r>
            <a:endParaRPr lang="en-US" dirty="0">
              <a:effectLst/>
              <a:latin typeface="+mn-lt"/>
              <a:ea typeface="Calibri" panose="020F0502020204030204" pitchFamily="34" charset="0"/>
            </a:endParaRPr>
          </a:p>
          <a:p>
            <a:r>
              <a:rPr lang="en-US" dirty="0">
                <a:effectLst/>
                <a:latin typeface="+mn-lt"/>
                <a:ea typeface="Calibri" panose="020F0502020204030204" pitchFamily="34" charset="0"/>
              </a:rPr>
              <a:t>704 Solar Panels would cover 92% of Lawson’s total consumption</a:t>
            </a:r>
            <a:endParaRPr lang="en-US" dirty="0">
              <a:latin typeface="+mn-lt"/>
              <a:ea typeface="Calibri" panose="020F0502020204030204" pitchFamily="34" charset="0"/>
            </a:endParaRPr>
          </a:p>
          <a:p>
            <a:r>
              <a:rPr lang="en-US" dirty="0">
                <a:effectLst/>
                <a:latin typeface="+mn-lt"/>
                <a:ea typeface="Calibri" panose="020F0502020204030204" pitchFamily="34" charset="0"/>
              </a:rPr>
              <a:t>These numbers help to conclude that there is a viable path to substantially decrease dependence on fossil fuels for electricity in Purdue University. </a:t>
            </a:r>
            <a:endParaRPr lang="en-US" dirty="0">
              <a:latin typeface="+mn-lt"/>
              <a:cs typeface="Arial" panose="020B0604020202020204" pitchFamily="34" charset="0"/>
            </a:endParaRPr>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21</a:t>
            </a:fld>
            <a:endParaRPr lang="en-US"/>
          </a:p>
        </p:txBody>
      </p:sp>
      <p:pic>
        <p:nvPicPr>
          <p:cNvPr id="7" name="Purdue CoBrand" descr="Purdue CoBrand">
            <a:extLst>
              <a:ext uri="{FF2B5EF4-FFF2-40B4-BE49-F238E27FC236}">
                <a16:creationId xmlns:a16="http://schemas.microsoft.com/office/drawing/2014/main" id="{B04CA596-179E-E943-8472-9B73E5800F7B}"/>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p:spTree>
    <p:extLst>
      <p:ext uri="{BB962C8B-B14F-4D97-AF65-F5344CB8AC3E}">
        <p14:creationId xmlns:p14="http://schemas.microsoft.com/office/powerpoint/2010/main" val="36238238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54486-2A6A-DD4E-9A8D-861B2E201A1F}"/>
              </a:ext>
            </a:extLst>
          </p:cNvPr>
          <p:cNvSpPr>
            <a:spLocks noGrp="1"/>
          </p:cNvSpPr>
          <p:nvPr>
            <p:ph type="ctrTitle"/>
          </p:nvPr>
        </p:nvSpPr>
        <p:spPr/>
        <p:txBody>
          <a:bodyPr/>
          <a:lstStyle/>
          <a:p>
            <a:r>
              <a:rPr lang="en-US">
                <a:latin typeface="Arial" panose="020B0604020202020204" pitchFamily="34" charset="0"/>
                <a:cs typeface="Arial" panose="020B0604020202020204" pitchFamily="34" charset="0"/>
              </a:rPr>
              <a:t>Thank You</a:t>
            </a:r>
          </a:p>
        </p:txBody>
      </p:sp>
      <p:sp>
        <p:nvSpPr>
          <p:cNvPr id="5" name="Slide Number Placeholder 4">
            <a:extLst>
              <a:ext uri="{FF2B5EF4-FFF2-40B4-BE49-F238E27FC236}">
                <a16:creationId xmlns:a16="http://schemas.microsoft.com/office/drawing/2014/main" id="{B05C2BE5-BF22-EF46-A621-4EB44D385B5E}"/>
              </a:ext>
            </a:extLst>
          </p:cNvPr>
          <p:cNvSpPr>
            <a:spLocks noGrp="1"/>
          </p:cNvSpPr>
          <p:nvPr>
            <p:ph type="sldNum" sz="quarter" idx="12"/>
          </p:nvPr>
        </p:nvSpPr>
        <p:spPr/>
        <p:txBody>
          <a:bodyPr/>
          <a:lstStyle/>
          <a:p>
            <a:fld id="{8A7A6979-0714-4377-B894-6BE4C2D6E202}" type="slidenum">
              <a:rPr lang="en-US" smtClean="0"/>
              <a:pPr/>
              <a:t>22</a:t>
            </a:fld>
            <a:endParaRPr lang="en-US"/>
          </a:p>
        </p:txBody>
      </p:sp>
      <p:pic>
        <p:nvPicPr>
          <p:cNvPr id="6" name="Purdue CoBrand" descr="Purdue CoBrand">
            <a:extLst>
              <a:ext uri="{FF2B5EF4-FFF2-40B4-BE49-F238E27FC236}">
                <a16:creationId xmlns:a16="http://schemas.microsoft.com/office/drawing/2014/main" id="{F9D694F6-1D2B-C548-ABA9-7FDDF17688B4}"/>
              </a:ext>
            </a:extLst>
          </p:cNvPr>
          <p:cNvPicPr>
            <a:picLocks noChangeAspect="1"/>
          </p:cNvPicPr>
          <p:nvPr/>
        </p:nvPicPr>
        <p:blipFill rotWithShape="1">
          <a:blip r:embed="rId3"/>
          <a:srcRect t="-1" r="44832" b="-22809"/>
          <a:stretch/>
        </p:blipFill>
        <p:spPr>
          <a:xfrm>
            <a:off x="1071701" y="5981517"/>
            <a:ext cx="2399288" cy="565524"/>
          </a:xfrm>
          <a:prstGeom prst="rect">
            <a:avLst/>
          </a:prstGeom>
        </p:spPr>
      </p:pic>
    </p:spTree>
    <p:extLst>
      <p:ext uri="{BB962C8B-B14F-4D97-AF65-F5344CB8AC3E}">
        <p14:creationId xmlns:p14="http://schemas.microsoft.com/office/powerpoint/2010/main" val="688098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A84C6658-392F-6A4D-984C-531AB221C723}"/>
              </a:ext>
            </a:extLst>
          </p:cNvPr>
          <p:cNvSpPr>
            <a:spLocks noGrp="1"/>
          </p:cNvSpPr>
          <p:nvPr>
            <p:ph type="sldNum" sz="quarter" idx="12"/>
          </p:nvPr>
        </p:nvSpPr>
        <p:spPr/>
        <p:txBody>
          <a:bodyPr/>
          <a:lstStyle/>
          <a:p>
            <a:fld id="{8A7A6979-0714-4377-B894-6BE4C2D6E202}" type="slidenum">
              <a:rPr lang="en-US" smtClean="0"/>
              <a:pPr/>
              <a:t>3</a:t>
            </a:fld>
            <a:endParaRPr lang="en-US"/>
          </a:p>
        </p:txBody>
      </p:sp>
      <p:pic>
        <p:nvPicPr>
          <p:cNvPr id="8" name="Purdue CoBrand" descr="Purdue CoBrand">
            <a:extLst>
              <a:ext uri="{FF2B5EF4-FFF2-40B4-BE49-F238E27FC236}">
                <a16:creationId xmlns:a16="http://schemas.microsoft.com/office/drawing/2014/main" id="{2CE2C03F-6ECB-8543-A106-08F8013FDED7}"/>
              </a:ext>
            </a:extLst>
          </p:cNvPr>
          <p:cNvPicPr>
            <a:picLocks noChangeAspect="1"/>
          </p:cNvPicPr>
          <p:nvPr/>
        </p:nvPicPr>
        <p:blipFill rotWithShape="1">
          <a:blip r:embed="rId3"/>
          <a:srcRect t="-1" r="44403" b="-20306"/>
          <a:stretch/>
        </p:blipFill>
        <p:spPr>
          <a:xfrm>
            <a:off x="1071700" y="5981517"/>
            <a:ext cx="2417949" cy="553998"/>
          </a:xfrm>
          <a:prstGeom prst="rect">
            <a:avLst/>
          </a:prstGeom>
        </p:spPr>
      </p:pic>
      <p:sp>
        <p:nvSpPr>
          <p:cNvPr id="9" name="Subtitle 8">
            <a:extLst>
              <a:ext uri="{FF2B5EF4-FFF2-40B4-BE49-F238E27FC236}">
                <a16:creationId xmlns:a16="http://schemas.microsoft.com/office/drawing/2014/main" id="{0893825B-BA57-4C76-8071-FEBA4A6441D4}"/>
              </a:ext>
            </a:extLst>
          </p:cNvPr>
          <p:cNvSpPr>
            <a:spLocks noGrp="1"/>
          </p:cNvSpPr>
          <p:nvPr>
            <p:ph type="subTitle" idx="1"/>
          </p:nvPr>
        </p:nvSpPr>
        <p:spPr/>
        <p:txBody>
          <a:bodyPr/>
          <a:lstStyle/>
          <a:p>
            <a:r>
              <a:rPr lang="en-US"/>
              <a:t>Introduction</a:t>
            </a:r>
          </a:p>
        </p:txBody>
      </p:sp>
    </p:spTree>
    <p:extLst>
      <p:ext uri="{BB962C8B-B14F-4D97-AF65-F5344CB8AC3E}">
        <p14:creationId xmlns:p14="http://schemas.microsoft.com/office/powerpoint/2010/main" val="2447871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043554" y="442674"/>
            <a:ext cx="9234309" cy="498598"/>
          </a:xfrm>
        </p:spPr>
        <p:txBody>
          <a:bodyPr/>
          <a:lstStyle/>
          <a:p>
            <a:r>
              <a:rPr lang="en-US">
                <a:latin typeface="+mj-lt"/>
                <a:cs typeface="Arial" panose="020B0604020202020204" pitchFamily="34" charset="0"/>
              </a:rPr>
              <a:t>Introduction</a:t>
            </a:r>
          </a:p>
        </p:txBody>
      </p:sp>
      <p:sp>
        <p:nvSpPr>
          <p:cNvPr id="3" name="Subtitle">
            <a:extLst>
              <a:ext uri="{FF2B5EF4-FFF2-40B4-BE49-F238E27FC236}">
                <a16:creationId xmlns:a16="http://schemas.microsoft.com/office/drawing/2014/main" id="{9A551606-6DE1-BD45-B8A4-1DCA2AC5D6EC}"/>
              </a:ext>
            </a:extLst>
          </p:cNvPr>
          <p:cNvSpPr>
            <a:spLocks noGrp="1"/>
          </p:cNvSpPr>
          <p:nvPr>
            <p:ph type="subTitle" idx="1"/>
          </p:nvPr>
        </p:nvSpPr>
        <p:spPr>
          <a:xfrm>
            <a:off x="1603167" y="2711839"/>
            <a:ext cx="8985666" cy="1285737"/>
          </a:xfrm>
        </p:spPr>
        <p:txBody>
          <a:bodyPr/>
          <a:lstStyle/>
          <a:p>
            <a:pPr marL="0" marR="0" algn="ctr">
              <a:lnSpc>
                <a:spcPct val="107000"/>
              </a:lnSpc>
              <a:spcBef>
                <a:spcPts val="0"/>
              </a:spcBef>
              <a:spcAft>
                <a:spcPts val="800"/>
              </a:spcAft>
            </a:pPr>
            <a:r>
              <a:rPr lang="en-US" sz="4000">
                <a:effectLst/>
                <a:latin typeface="+mj-lt"/>
                <a:ea typeface="Calibri" panose="020F0502020204030204" pitchFamily="34" charset="0"/>
              </a:rPr>
              <a:t>Development of Solar Farm Specifications for Academic Buildings using Artificial Intelligence</a:t>
            </a:r>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4</a:t>
            </a:fld>
            <a:endParaRPr lang="en-US"/>
          </a:p>
        </p:txBody>
      </p:sp>
      <p:pic>
        <p:nvPicPr>
          <p:cNvPr id="7" name="Purdue CoBrand" descr="Purdue CoBrand">
            <a:extLst>
              <a:ext uri="{FF2B5EF4-FFF2-40B4-BE49-F238E27FC236}">
                <a16:creationId xmlns:a16="http://schemas.microsoft.com/office/drawing/2014/main" id="{B04CA596-179E-E943-8472-9B73E5800F7B}"/>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p:spTree>
    <p:extLst>
      <p:ext uri="{BB962C8B-B14F-4D97-AF65-F5344CB8AC3E}">
        <p14:creationId xmlns:p14="http://schemas.microsoft.com/office/powerpoint/2010/main" val="3182637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A2D7D9-A500-2A47-82CF-D26789F6ABE1}"/>
              </a:ext>
            </a:extLst>
          </p:cNvPr>
          <p:cNvSpPr>
            <a:spLocks noGrp="1"/>
          </p:cNvSpPr>
          <p:nvPr>
            <p:ph type="ctrTitle"/>
          </p:nvPr>
        </p:nvSpPr>
        <p:spPr>
          <a:xfrm>
            <a:off x="1043553" y="442674"/>
            <a:ext cx="9234309" cy="498598"/>
          </a:xfrm>
        </p:spPr>
        <p:txBody>
          <a:bodyPr/>
          <a:lstStyle/>
          <a:p>
            <a:r>
              <a:rPr lang="en-US">
                <a:latin typeface="+mj-lt"/>
                <a:cs typeface="Arial" panose="020B0604020202020204" pitchFamily="34" charset="0"/>
              </a:rPr>
              <a:t>Introduction</a:t>
            </a:r>
          </a:p>
        </p:txBody>
      </p:sp>
      <p:sp>
        <p:nvSpPr>
          <p:cNvPr id="4" name="Body Text">
            <a:extLst>
              <a:ext uri="{FF2B5EF4-FFF2-40B4-BE49-F238E27FC236}">
                <a16:creationId xmlns:a16="http://schemas.microsoft.com/office/drawing/2014/main" id="{DC145CD9-0814-B14D-AC00-49E2D2CE7D96}"/>
              </a:ext>
            </a:extLst>
          </p:cNvPr>
          <p:cNvSpPr>
            <a:spLocks noGrp="1"/>
          </p:cNvSpPr>
          <p:nvPr>
            <p:ph type="body" sz="quarter" idx="14"/>
          </p:nvPr>
        </p:nvSpPr>
        <p:spPr>
          <a:xfrm>
            <a:off x="1071701" y="1917389"/>
            <a:ext cx="4591332" cy="3411537"/>
          </a:xfrm>
        </p:spPr>
        <p:txBody>
          <a:bodyPr vert="horz" lIns="0" tIns="0" rIns="0" bIns="0" rtlCol="0" anchor="t">
            <a:normAutofit/>
          </a:bodyPr>
          <a:lstStyle/>
          <a:p>
            <a:pPr marL="342900" marR="0" lvl="0" indent="-342900" algn="just">
              <a:lnSpc>
                <a:spcPct val="107000"/>
              </a:lnSpc>
              <a:spcBef>
                <a:spcPts val="0"/>
              </a:spcBef>
              <a:spcAft>
                <a:spcPts val="0"/>
              </a:spcAft>
              <a:buFont typeface="Symbol" panose="05050102010706020507" pitchFamily="18" charset="2"/>
              <a:buChar char=""/>
            </a:pPr>
            <a:r>
              <a:rPr lang="en-US" sz="1800" dirty="0">
                <a:effectLst/>
                <a:latin typeface="+mn-lt"/>
                <a:ea typeface="Calibri" panose="020F0502020204030204" pitchFamily="34" charset="0"/>
              </a:rPr>
              <a:t>Predict the electric power consumed by a building over a day</a:t>
            </a:r>
            <a:endParaRPr lang="en-US" sz="1800">
              <a:effectLst/>
              <a:latin typeface="+mn-lt"/>
              <a:ea typeface="Calibri" panose="020F0502020204030204" pitchFamily="34" charset="0"/>
            </a:endParaRPr>
          </a:p>
          <a:p>
            <a:pPr marL="342900" marR="0" lvl="0" indent="-342900" algn="just">
              <a:lnSpc>
                <a:spcPct val="107000"/>
              </a:lnSpc>
              <a:spcBef>
                <a:spcPts val="0"/>
              </a:spcBef>
              <a:spcAft>
                <a:spcPts val="0"/>
              </a:spcAft>
              <a:buFont typeface="Symbol" panose="05050102010706020507" pitchFamily="18" charset="2"/>
              <a:buChar char=""/>
            </a:pPr>
            <a:r>
              <a:rPr lang="en-US" sz="1800" dirty="0">
                <a:effectLst/>
                <a:latin typeface="+mn-lt"/>
                <a:ea typeface="Calibri" panose="020F0502020204030204" pitchFamily="34" charset="0"/>
              </a:rPr>
              <a:t>Predict the power produced by a Photovoltaic (PV) cell in a day</a:t>
            </a:r>
            <a:endParaRPr lang="en-US" sz="1800">
              <a:effectLst/>
              <a:latin typeface="+mn-lt"/>
              <a:ea typeface="Calibri" panose="020F0502020204030204" pitchFamily="34" charset="0"/>
            </a:endParaRPr>
          </a:p>
          <a:p>
            <a:pPr marL="342900" marR="0" lvl="0" indent="-342900" algn="just">
              <a:lnSpc>
                <a:spcPct val="107000"/>
              </a:lnSpc>
              <a:spcBef>
                <a:spcPts val="0"/>
              </a:spcBef>
              <a:spcAft>
                <a:spcPts val="800"/>
              </a:spcAft>
              <a:buFont typeface="Symbol" panose="05050102010706020507" pitchFamily="18" charset="2"/>
              <a:buChar char=""/>
            </a:pPr>
            <a:r>
              <a:rPr lang="en-US" sz="1800" dirty="0">
                <a:effectLst/>
                <a:latin typeface="+mn-lt"/>
                <a:ea typeface="Calibri" panose="020F0502020204030204" pitchFamily="34" charset="0"/>
              </a:rPr>
              <a:t>Calculate the number of PV cells that would be required to meet the daily electric power consumption for the LWSN </a:t>
            </a:r>
            <a:r>
              <a:rPr lang="en-US" sz="1800">
                <a:effectLst/>
                <a:latin typeface="+mn-lt"/>
                <a:ea typeface="Calibri" panose="020F0502020204030204" pitchFamily="34" charset="0"/>
              </a:rPr>
              <a:t>building</a:t>
            </a:r>
          </a:p>
          <a:p>
            <a:pPr lvl="0"/>
            <a:endParaRPr lang="en-US">
              <a:latin typeface="+mn-lt"/>
              <a:cs typeface="Arial" panose="020B0604020202020204" pitchFamily="34" charset="0"/>
            </a:endParaRPr>
          </a:p>
        </p:txBody>
      </p:sp>
      <p:sp>
        <p:nvSpPr>
          <p:cNvPr id="7" name="Slide Number">
            <a:extLst>
              <a:ext uri="{FF2B5EF4-FFF2-40B4-BE49-F238E27FC236}">
                <a16:creationId xmlns:a16="http://schemas.microsoft.com/office/drawing/2014/main" id="{361A6DE1-C3E0-2141-AA64-FC84F35B0648}"/>
              </a:ext>
            </a:extLst>
          </p:cNvPr>
          <p:cNvSpPr>
            <a:spLocks noGrp="1"/>
          </p:cNvSpPr>
          <p:nvPr>
            <p:ph type="sldNum" sz="quarter" idx="4"/>
          </p:nvPr>
        </p:nvSpPr>
        <p:spPr/>
        <p:txBody>
          <a:bodyPr/>
          <a:lstStyle/>
          <a:p>
            <a:fld id="{8A7A6979-0714-4377-B894-6BE4C2D6E202}" type="slidenum">
              <a:rPr lang="en-US" smtClean="0"/>
              <a:pPr/>
              <a:t>5</a:t>
            </a:fld>
            <a:endParaRPr lang="en-US"/>
          </a:p>
        </p:txBody>
      </p:sp>
      <p:pic>
        <p:nvPicPr>
          <p:cNvPr id="8" name="Purdue CoBrand" descr="Purdue CoBrand">
            <a:extLst>
              <a:ext uri="{FF2B5EF4-FFF2-40B4-BE49-F238E27FC236}">
                <a16:creationId xmlns:a16="http://schemas.microsoft.com/office/drawing/2014/main" id="{B65B9F81-B84F-E543-A97B-4A5122EE1278}"/>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p:pic>
        <p:nvPicPr>
          <p:cNvPr id="1026" name="Picture 2" descr="Purdue University: Lawson Computer Science Building - Gibraltar Design">
            <a:extLst>
              <a:ext uri="{FF2B5EF4-FFF2-40B4-BE49-F238E27FC236}">
                <a16:creationId xmlns:a16="http://schemas.microsoft.com/office/drawing/2014/main" id="{3BD71FE3-10C9-4F90-9AE7-C34D9E1CC6FB}"/>
              </a:ext>
            </a:extLst>
          </p:cNvPr>
          <p:cNvPicPr>
            <a:picLocks noGrp="1" noChangeAspect="1" noChangeArrowheads="1"/>
          </p:cNvPicPr>
          <p:nvPr>
            <p:ph sz="quarter" idx="13"/>
          </p:nvPr>
        </p:nvPicPr>
        <p:blipFill>
          <a:blip r:embed="rId4">
            <a:extLst>
              <a:ext uri="{28A0092B-C50C-407E-A947-70E740481C1C}">
                <a14:useLocalDpi xmlns:a14="http://schemas.microsoft.com/office/drawing/2010/main" val="0"/>
              </a:ext>
            </a:extLst>
          </a:blip>
          <a:srcRect/>
          <a:stretch>
            <a:fillRect/>
          </a:stretch>
        </p:blipFill>
        <p:spPr bwMode="auto">
          <a:xfrm>
            <a:off x="6529388" y="2121368"/>
            <a:ext cx="4591050" cy="2613676"/>
          </a:xfrm>
          <a:prstGeom prst="rect">
            <a:avLst/>
          </a:prstGeom>
          <a:noFill/>
          <a:extLst>
            <a:ext uri="{909E8E84-426E-40DD-AFC4-6F175D3DCCD1}">
              <a14:hiddenFill xmlns:a14="http://schemas.microsoft.com/office/drawing/2010/main">
                <a:solidFill>
                  <a:srgbClr val="FFFFFF"/>
                </a:solidFill>
              </a14:hiddenFill>
            </a:ext>
          </a:extLst>
        </p:spPr>
      </p:pic>
      <p:sp>
        <p:nvSpPr>
          <p:cNvPr id="11" name="Subtitle">
            <a:extLst>
              <a:ext uri="{FF2B5EF4-FFF2-40B4-BE49-F238E27FC236}">
                <a16:creationId xmlns:a16="http://schemas.microsoft.com/office/drawing/2014/main" id="{CD01E51E-81F3-468E-8B71-0521FD3FB17B}"/>
              </a:ext>
            </a:extLst>
          </p:cNvPr>
          <p:cNvSpPr>
            <a:spLocks noGrp="1"/>
          </p:cNvSpPr>
          <p:nvPr>
            <p:ph type="subTitle" idx="1"/>
          </p:nvPr>
        </p:nvSpPr>
        <p:spPr>
          <a:xfrm>
            <a:off x="1043553" y="1345166"/>
            <a:ext cx="7288495" cy="338554"/>
          </a:xfrm>
        </p:spPr>
        <p:txBody>
          <a:bodyPr/>
          <a:lstStyle/>
          <a:p>
            <a:r>
              <a:rPr lang="en-US">
                <a:latin typeface="Acumin Pro SemiCondensed" panose="020B0604020202020204" charset="0"/>
                <a:cs typeface="Arial" panose="020B0604020202020204" pitchFamily="34" charset="0"/>
              </a:rPr>
              <a:t>Objectives</a:t>
            </a:r>
          </a:p>
        </p:txBody>
      </p:sp>
    </p:spTree>
    <p:extLst>
      <p:ext uri="{BB962C8B-B14F-4D97-AF65-F5344CB8AC3E}">
        <p14:creationId xmlns:p14="http://schemas.microsoft.com/office/powerpoint/2010/main" val="2927111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043554" y="442674"/>
            <a:ext cx="9234309" cy="498598"/>
          </a:xfrm>
        </p:spPr>
        <p:txBody>
          <a:bodyPr/>
          <a:lstStyle/>
          <a:p>
            <a:r>
              <a:rPr lang="en-US">
                <a:latin typeface="+mj-lt"/>
                <a:cs typeface="Arial" panose="020B0604020202020204" pitchFamily="34" charset="0"/>
              </a:rPr>
              <a:t>Introduction</a:t>
            </a:r>
          </a:p>
        </p:txBody>
      </p:sp>
      <p:sp>
        <p:nvSpPr>
          <p:cNvPr id="4" name="Body Text">
            <a:extLst>
              <a:ext uri="{FF2B5EF4-FFF2-40B4-BE49-F238E27FC236}">
                <a16:creationId xmlns:a16="http://schemas.microsoft.com/office/drawing/2014/main" id="{1D37C11B-143A-F242-BB46-7995C2A2FD98}"/>
              </a:ext>
            </a:extLst>
          </p:cNvPr>
          <p:cNvSpPr>
            <a:spLocks noGrp="1"/>
          </p:cNvSpPr>
          <p:nvPr>
            <p:ph type="body" sz="quarter" idx="14"/>
          </p:nvPr>
        </p:nvSpPr>
        <p:spPr/>
        <p:txBody>
          <a:bodyPr vert="horz" lIns="0" tIns="0" rIns="0" bIns="0" rtlCol="0" anchor="t">
            <a:normAutofit/>
          </a:bodyPr>
          <a:lstStyle/>
          <a:p>
            <a:pPr marL="0" algn="just">
              <a:lnSpc>
                <a:spcPct val="107000"/>
              </a:lnSpc>
              <a:spcAft>
                <a:spcPts val="800"/>
              </a:spcAft>
            </a:pPr>
            <a:r>
              <a:rPr lang="en-US" sz="1800" dirty="0">
                <a:effectLst/>
                <a:latin typeface="+mn-lt"/>
                <a:ea typeface="Calibri" panose="020F0502020204030204" pitchFamily="34" charset="0"/>
              </a:rPr>
              <a:t>Pollution and global warming</a:t>
            </a:r>
            <a:r>
              <a:rPr lang="en-US" dirty="0">
                <a:latin typeface="+mn-lt"/>
                <a:ea typeface="Calibri" panose="020F0502020204030204" pitchFamily="34" charset="0"/>
              </a:rPr>
              <a:t> </a:t>
            </a:r>
            <a:endParaRPr lang="en-US" dirty="0">
              <a:ea typeface="Calibri" panose="020F0502020204030204" pitchFamily="34" charset="0"/>
            </a:endParaRPr>
          </a:p>
          <a:p>
            <a:pPr marL="0" algn="just">
              <a:lnSpc>
                <a:spcPct val="107000"/>
              </a:lnSpc>
              <a:spcAft>
                <a:spcPts val="800"/>
              </a:spcAft>
            </a:pPr>
            <a:r>
              <a:rPr lang="en-US" dirty="0">
                <a:latin typeface="+mn-lt"/>
                <a:ea typeface="Calibri" panose="020F0502020204030204" pitchFamily="34" charset="0"/>
              </a:rPr>
              <a:t>Solar power can replace fossil fuels</a:t>
            </a:r>
          </a:p>
          <a:p>
            <a:pPr marL="0" algn="just">
              <a:lnSpc>
                <a:spcPct val="107000"/>
              </a:lnSpc>
              <a:spcAft>
                <a:spcPts val="800"/>
              </a:spcAft>
            </a:pPr>
            <a:r>
              <a:rPr lang="en-US" dirty="0">
                <a:latin typeface="Acumin Pro"/>
              </a:rPr>
              <a:t>Predicting effectiveness</a:t>
            </a:r>
            <a:endParaRPr lang="en-US" dirty="0"/>
          </a:p>
          <a:p>
            <a:pPr marL="0" algn="just">
              <a:lnSpc>
                <a:spcPct val="107000"/>
              </a:lnSpc>
              <a:spcAft>
                <a:spcPts val="800"/>
              </a:spcAft>
            </a:pPr>
            <a:r>
              <a:rPr lang="en-US" dirty="0">
                <a:latin typeface="+mn-lt"/>
                <a:ea typeface="Calibri" panose="020F0502020204030204" pitchFamily="34" charset="0"/>
              </a:rPr>
              <a:t> Initiate a discussion regarding the benefits of Solar Power</a:t>
            </a:r>
            <a:endParaRPr lang="en-US" sz="1800" dirty="0">
              <a:effectLst/>
              <a:latin typeface="+mn-lt"/>
              <a:ea typeface="Calibri" panose="020F0502020204030204" pitchFamily="34" charset="0"/>
            </a:endParaRPr>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6</a:t>
            </a:fld>
            <a:endParaRPr lang="en-US"/>
          </a:p>
        </p:txBody>
      </p:sp>
      <p:pic>
        <p:nvPicPr>
          <p:cNvPr id="7" name="Purdue CoBrand" descr="Purdue CoBrand">
            <a:extLst>
              <a:ext uri="{FF2B5EF4-FFF2-40B4-BE49-F238E27FC236}">
                <a16:creationId xmlns:a16="http://schemas.microsoft.com/office/drawing/2014/main" id="{B04CA596-179E-E943-8472-9B73E5800F7B}"/>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p:sp>
        <p:nvSpPr>
          <p:cNvPr id="9" name="Subtitle">
            <a:extLst>
              <a:ext uri="{FF2B5EF4-FFF2-40B4-BE49-F238E27FC236}">
                <a16:creationId xmlns:a16="http://schemas.microsoft.com/office/drawing/2014/main" id="{B79142C9-127A-4A1C-9A26-2FDFF779279D}"/>
              </a:ext>
            </a:extLst>
          </p:cNvPr>
          <p:cNvSpPr>
            <a:spLocks noGrp="1"/>
          </p:cNvSpPr>
          <p:nvPr>
            <p:ph type="subTitle" idx="1"/>
          </p:nvPr>
        </p:nvSpPr>
        <p:spPr>
          <a:xfrm>
            <a:off x="1043553" y="1345166"/>
            <a:ext cx="7288495" cy="338554"/>
          </a:xfrm>
        </p:spPr>
        <p:txBody>
          <a:bodyPr/>
          <a:lstStyle/>
          <a:p>
            <a:r>
              <a:rPr lang="en-US">
                <a:latin typeface="Acumin Pro SemiCondensed" panose="020B0604020202020204" charset="0"/>
                <a:cs typeface="Arial" panose="020B0604020202020204" pitchFamily="34" charset="0"/>
              </a:rPr>
              <a:t>Rationale </a:t>
            </a:r>
          </a:p>
        </p:txBody>
      </p:sp>
    </p:spTree>
    <p:extLst>
      <p:ext uri="{BB962C8B-B14F-4D97-AF65-F5344CB8AC3E}">
        <p14:creationId xmlns:p14="http://schemas.microsoft.com/office/powerpoint/2010/main" val="1288045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A84C6658-392F-6A4D-984C-531AB221C723}"/>
              </a:ext>
            </a:extLst>
          </p:cNvPr>
          <p:cNvSpPr>
            <a:spLocks noGrp="1"/>
          </p:cNvSpPr>
          <p:nvPr>
            <p:ph type="sldNum" sz="quarter" idx="12"/>
          </p:nvPr>
        </p:nvSpPr>
        <p:spPr/>
        <p:txBody>
          <a:bodyPr/>
          <a:lstStyle/>
          <a:p>
            <a:fld id="{8A7A6979-0714-4377-B894-6BE4C2D6E202}" type="slidenum">
              <a:rPr lang="en-US" smtClean="0"/>
              <a:pPr/>
              <a:t>7</a:t>
            </a:fld>
            <a:endParaRPr lang="en-US"/>
          </a:p>
        </p:txBody>
      </p:sp>
      <p:pic>
        <p:nvPicPr>
          <p:cNvPr id="8" name="Purdue CoBrand" descr="Purdue CoBrand">
            <a:extLst>
              <a:ext uri="{FF2B5EF4-FFF2-40B4-BE49-F238E27FC236}">
                <a16:creationId xmlns:a16="http://schemas.microsoft.com/office/drawing/2014/main" id="{2CE2C03F-6ECB-8543-A106-08F8013FDED7}"/>
              </a:ext>
            </a:extLst>
          </p:cNvPr>
          <p:cNvPicPr>
            <a:picLocks noChangeAspect="1"/>
          </p:cNvPicPr>
          <p:nvPr/>
        </p:nvPicPr>
        <p:blipFill rotWithShape="1">
          <a:blip r:embed="rId3"/>
          <a:srcRect r="44188" b="-39680"/>
          <a:stretch/>
        </p:blipFill>
        <p:spPr>
          <a:xfrm>
            <a:off x="1071701" y="5981517"/>
            <a:ext cx="2427280" cy="643218"/>
          </a:xfrm>
          <a:prstGeom prst="rect">
            <a:avLst/>
          </a:prstGeom>
        </p:spPr>
      </p:pic>
      <p:sp>
        <p:nvSpPr>
          <p:cNvPr id="9" name="Subtitle 8">
            <a:extLst>
              <a:ext uri="{FF2B5EF4-FFF2-40B4-BE49-F238E27FC236}">
                <a16:creationId xmlns:a16="http://schemas.microsoft.com/office/drawing/2014/main" id="{2E1E0F63-BCCF-4D00-A0F0-942AF1BE5AFD}"/>
              </a:ext>
            </a:extLst>
          </p:cNvPr>
          <p:cNvSpPr>
            <a:spLocks noGrp="1"/>
          </p:cNvSpPr>
          <p:nvPr>
            <p:ph type="subTitle" idx="1"/>
          </p:nvPr>
        </p:nvSpPr>
        <p:spPr/>
        <p:txBody>
          <a:bodyPr/>
          <a:lstStyle/>
          <a:p>
            <a:r>
              <a:rPr lang="en-US"/>
              <a:t>Methodology</a:t>
            </a:r>
          </a:p>
        </p:txBody>
      </p:sp>
    </p:spTree>
    <p:extLst>
      <p:ext uri="{BB962C8B-B14F-4D97-AF65-F5344CB8AC3E}">
        <p14:creationId xmlns:p14="http://schemas.microsoft.com/office/powerpoint/2010/main" val="246487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043554" y="442674"/>
            <a:ext cx="9234309" cy="498598"/>
          </a:xfrm>
        </p:spPr>
        <p:txBody>
          <a:bodyPr/>
          <a:lstStyle/>
          <a:p>
            <a:r>
              <a:rPr lang="en-US">
                <a:latin typeface="+mj-lt"/>
                <a:cs typeface="Arial" panose="020B0604020202020204" pitchFamily="34" charset="0"/>
              </a:rPr>
              <a:t>Methodology</a:t>
            </a:r>
          </a:p>
        </p:txBody>
      </p:sp>
      <p:sp>
        <p:nvSpPr>
          <p:cNvPr id="3" name="Subtitle">
            <a:extLst>
              <a:ext uri="{FF2B5EF4-FFF2-40B4-BE49-F238E27FC236}">
                <a16:creationId xmlns:a16="http://schemas.microsoft.com/office/drawing/2014/main" id="{9A551606-6DE1-BD45-B8A4-1DCA2AC5D6EC}"/>
              </a:ext>
            </a:extLst>
          </p:cNvPr>
          <p:cNvSpPr>
            <a:spLocks noGrp="1"/>
          </p:cNvSpPr>
          <p:nvPr>
            <p:ph type="subTitle" idx="1"/>
          </p:nvPr>
        </p:nvSpPr>
        <p:spPr>
          <a:xfrm>
            <a:off x="1043553" y="1345167"/>
            <a:ext cx="7321993" cy="338554"/>
          </a:xfrm>
        </p:spPr>
        <p:txBody>
          <a:bodyPr/>
          <a:lstStyle/>
          <a:p>
            <a:r>
              <a:rPr lang="en-US">
                <a:latin typeface="Acumin Pro SemiCondensed" panose="020B0604020202020204" charset="0"/>
                <a:cs typeface="Arial" panose="020B0604020202020204" pitchFamily="34" charset="0"/>
              </a:rPr>
              <a:t>Overview</a:t>
            </a:r>
          </a:p>
        </p:txBody>
      </p:sp>
      <p:sp>
        <p:nvSpPr>
          <p:cNvPr id="4" name="Body Text">
            <a:extLst>
              <a:ext uri="{FF2B5EF4-FFF2-40B4-BE49-F238E27FC236}">
                <a16:creationId xmlns:a16="http://schemas.microsoft.com/office/drawing/2014/main" id="{1D37C11B-143A-F242-BB46-7995C2A2FD98}"/>
              </a:ext>
            </a:extLst>
          </p:cNvPr>
          <p:cNvSpPr>
            <a:spLocks noGrp="1"/>
          </p:cNvSpPr>
          <p:nvPr>
            <p:ph type="body" sz="quarter" idx="14"/>
          </p:nvPr>
        </p:nvSpPr>
        <p:spPr/>
        <p:txBody>
          <a:bodyPr/>
          <a:lstStyle/>
          <a:p>
            <a:pPr lvl="0"/>
            <a:r>
              <a:rPr lang="en-US" dirty="0">
                <a:latin typeface="+mn-lt"/>
                <a:cs typeface="Arial" panose="020B0604020202020204" pitchFamily="34" charset="0"/>
              </a:rPr>
              <a:t>2 Regression Artificial Neural Network Models</a:t>
            </a:r>
          </a:p>
          <a:p>
            <a:pPr lvl="0"/>
            <a:r>
              <a:rPr lang="en-US" dirty="0">
                <a:latin typeface="+mn-lt"/>
                <a:cs typeface="Arial" panose="020B0604020202020204" pitchFamily="34" charset="0"/>
              </a:rPr>
              <a:t>Model 1: Used to predict electricity consumed per day based on given weather conditions</a:t>
            </a:r>
          </a:p>
          <a:p>
            <a:pPr lvl="0">
              <a:defRPr/>
            </a:pPr>
            <a:r>
              <a:rPr lang="en-US" dirty="0">
                <a:latin typeface="+mn-lt"/>
                <a:cs typeface="Arial" panose="020B0604020202020204" pitchFamily="34" charset="0"/>
              </a:rPr>
              <a:t>Model 2: Used to predict electricity produced in one day given certain weather conditions</a:t>
            </a:r>
          </a:p>
          <a:p>
            <a:pPr lvl="0">
              <a:defRPr/>
            </a:pPr>
            <a:r>
              <a:rPr lang="en-US" dirty="0">
                <a:latin typeface="+mn-lt"/>
                <a:cs typeface="Arial" panose="020B0604020202020204" pitchFamily="34" charset="0"/>
              </a:rPr>
              <a:t>Combination of model 1 and 2 applied to Lawson Computer Science building to find required number of Photovoltaic Cells.</a:t>
            </a:r>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8</a:t>
            </a:fld>
            <a:endParaRPr lang="en-US"/>
          </a:p>
        </p:txBody>
      </p:sp>
      <p:pic>
        <p:nvPicPr>
          <p:cNvPr id="7" name="Purdue CoBrand" descr="Purdue CoBrand">
            <a:extLst>
              <a:ext uri="{FF2B5EF4-FFF2-40B4-BE49-F238E27FC236}">
                <a16:creationId xmlns:a16="http://schemas.microsoft.com/office/drawing/2014/main" id="{B04CA596-179E-E943-8472-9B73E5800F7B}"/>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p:spTree>
    <p:extLst>
      <p:ext uri="{BB962C8B-B14F-4D97-AF65-F5344CB8AC3E}">
        <p14:creationId xmlns:p14="http://schemas.microsoft.com/office/powerpoint/2010/main" val="801072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a:xfrm>
            <a:off x="1043554" y="442674"/>
            <a:ext cx="9234309" cy="498598"/>
          </a:xfrm>
        </p:spPr>
        <p:txBody>
          <a:bodyPr/>
          <a:lstStyle/>
          <a:p>
            <a:r>
              <a:rPr lang="en-US">
                <a:latin typeface="+mj-lt"/>
                <a:cs typeface="Arial" panose="020B0604020202020204" pitchFamily="34" charset="0"/>
              </a:rPr>
              <a:t>Methodology</a:t>
            </a:r>
          </a:p>
        </p:txBody>
      </p:sp>
      <p:sp>
        <p:nvSpPr>
          <p:cNvPr id="3" name="Subtitle">
            <a:extLst>
              <a:ext uri="{FF2B5EF4-FFF2-40B4-BE49-F238E27FC236}">
                <a16:creationId xmlns:a16="http://schemas.microsoft.com/office/drawing/2014/main" id="{9A551606-6DE1-BD45-B8A4-1DCA2AC5D6EC}"/>
              </a:ext>
            </a:extLst>
          </p:cNvPr>
          <p:cNvSpPr>
            <a:spLocks noGrp="1"/>
          </p:cNvSpPr>
          <p:nvPr>
            <p:ph type="subTitle" idx="1"/>
          </p:nvPr>
        </p:nvSpPr>
        <p:spPr>
          <a:xfrm>
            <a:off x="1043553" y="1345167"/>
            <a:ext cx="7321993" cy="338554"/>
          </a:xfrm>
        </p:spPr>
        <p:txBody>
          <a:bodyPr/>
          <a:lstStyle/>
          <a:p>
            <a:r>
              <a:rPr lang="en-US">
                <a:latin typeface="Acumin Pro SemiCondensed" panose="020B0604020202020204" charset="0"/>
                <a:cs typeface="Arial" panose="020B0604020202020204" pitchFamily="34" charset="0"/>
              </a:rPr>
              <a:t>Electricity Consumption Model</a:t>
            </a:r>
          </a:p>
        </p:txBody>
      </p:sp>
      <p:sp>
        <p:nvSpPr>
          <p:cNvPr id="4" name="Body Text">
            <a:extLst>
              <a:ext uri="{FF2B5EF4-FFF2-40B4-BE49-F238E27FC236}">
                <a16:creationId xmlns:a16="http://schemas.microsoft.com/office/drawing/2014/main" id="{1D37C11B-143A-F242-BB46-7995C2A2FD98}"/>
              </a:ext>
            </a:extLst>
          </p:cNvPr>
          <p:cNvSpPr>
            <a:spLocks noGrp="1"/>
          </p:cNvSpPr>
          <p:nvPr>
            <p:ph type="body" sz="quarter" idx="14"/>
          </p:nvPr>
        </p:nvSpPr>
        <p:spPr/>
        <p:txBody>
          <a:bodyPr>
            <a:normAutofit/>
          </a:bodyPr>
          <a:lstStyle/>
          <a:p>
            <a:pPr lvl="0"/>
            <a:r>
              <a:rPr lang="en-US" dirty="0">
                <a:latin typeface="+mn-lt"/>
                <a:cs typeface="Arial" panose="020B0604020202020204" pitchFamily="34" charset="0"/>
              </a:rPr>
              <a:t>Training data:</a:t>
            </a:r>
          </a:p>
          <a:p>
            <a:pPr lvl="1"/>
            <a:r>
              <a:rPr lang="en-US" dirty="0">
                <a:cs typeface="Arial" panose="020B0604020202020204" pitchFamily="34" charset="0"/>
              </a:rPr>
              <a:t>Weather data from the National Solar Radiation Database (NSRDB)</a:t>
            </a:r>
          </a:p>
          <a:p>
            <a:pPr lvl="1"/>
            <a:r>
              <a:rPr lang="en-US" dirty="0">
                <a:cs typeface="Arial" panose="020B0604020202020204" pitchFamily="34" charset="0"/>
              </a:rPr>
              <a:t>Electricity consumption for University Buildings</a:t>
            </a:r>
          </a:p>
          <a:p>
            <a:pPr marL="228600" lvl="1" indent="0">
              <a:buNone/>
            </a:pPr>
            <a:endParaRPr lang="en-US" dirty="0">
              <a:cs typeface="Arial" panose="020B0604020202020204" pitchFamily="34" charset="0"/>
            </a:endParaRPr>
          </a:p>
          <a:p>
            <a:r>
              <a:rPr lang="en-US" dirty="0">
                <a:latin typeface="+mn-lt"/>
                <a:cs typeface="Arial" panose="020B0604020202020204" pitchFamily="34" charset="0"/>
              </a:rPr>
              <a:t>Model trained to predict daily power generation of a building based on weather data and building traits</a:t>
            </a:r>
          </a:p>
          <a:p>
            <a:pPr lvl="0"/>
            <a:r>
              <a:rPr lang="en-US" dirty="0">
                <a:latin typeface="+mn-lt"/>
                <a:cs typeface="Arial" panose="020B0604020202020204" pitchFamily="34" charset="0"/>
              </a:rPr>
              <a:t>Tested against validation data, as well as University of Michigan</a:t>
            </a:r>
          </a:p>
          <a:p>
            <a:pPr lvl="0">
              <a:defRPr/>
            </a:pPr>
            <a:r>
              <a:rPr lang="en-US" dirty="0">
                <a:latin typeface="+mn-lt"/>
                <a:cs typeface="Arial" panose="020B0604020202020204" pitchFamily="34" charset="0"/>
              </a:rPr>
              <a:t>Applied to Lawson Computer Science Building</a:t>
            </a:r>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9</a:t>
            </a:fld>
            <a:endParaRPr lang="en-US"/>
          </a:p>
        </p:txBody>
      </p:sp>
      <p:pic>
        <p:nvPicPr>
          <p:cNvPr id="7" name="Purdue CoBrand" descr="Purdue CoBrand">
            <a:extLst>
              <a:ext uri="{FF2B5EF4-FFF2-40B4-BE49-F238E27FC236}">
                <a16:creationId xmlns:a16="http://schemas.microsoft.com/office/drawing/2014/main" id="{B04CA596-179E-E943-8472-9B73E5800F7B}"/>
              </a:ext>
            </a:extLst>
          </p:cNvPr>
          <p:cNvPicPr>
            <a:picLocks noChangeAspect="1"/>
          </p:cNvPicPr>
          <p:nvPr/>
        </p:nvPicPr>
        <p:blipFill rotWithShape="1">
          <a:blip r:embed="rId3"/>
          <a:srcRect t="-1" r="43974" b="-22809"/>
          <a:stretch/>
        </p:blipFill>
        <p:spPr>
          <a:xfrm>
            <a:off x="1071701" y="5981517"/>
            <a:ext cx="2436610" cy="565524"/>
          </a:xfrm>
          <a:prstGeom prst="rect">
            <a:avLst/>
          </a:prstGeom>
        </p:spPr>
      </p:pic>
    </p:spTree>
    <p:extLst>
      <p:ext uri="{BB962C8B-B14F-4D97-AF65-F5344CB8AC3E}">
        <p14:creationId xmlns:p14="http://schemas.microsoft.com/office/powerpoint/2010/main" val="2344246576"/>
      </p:ext>
    </p:extLst>
  </p:cSld>
  <p:clrMapOvr>
    <a:masterClrMapping/>
  </p:clrMapOvr>
</p:sld>
</file>

<file path=ppt/theme/theme1.xml><?xml version="1.0" encoding="utf-8"?>
<a:theme xmlns:a="http://schemas.openxmlformats.org/drawingml/2006/main" name="Purdue1">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8455E22C-3EB5-4DBC-9DC5-3FF6858F910F}" vid="{ACE38C47-7851-43D5-8B5C-90E80E08C75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Purdue1</Template>
  <TotalTime>0</TotalTime>
  <Words>1258</Words>
  <Application>Microsoft Office PowerPoint</Application>
  <PresentationFormat>Widescreen</PresentationFormat>
  <Paragraphs>189</Paragraphs>
  <Slides>22</Slides>
  <Notes>22</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22</vt:i4>
      </vt:variant>
    </vt:vector>
  </HeadingPairs>
  <TitlesOfParts>
    <vt:vector size="37" baseType="lpstr">
      <vt:lpstr>Calibri</vt:lpstr>
      <vt:lpstr>Acumin Pro Semibold</vt:lpstr>
      <vt:lpstr>Acumin Pro SemiCondensed</vt:lpstr>
      <vt:lpstr>Acumin Pro Medium</vt:lpstr>
      <vt:lpstr>Wingdings</vt:lpstr>
      <vt:lpstr>Acumin Pro</vt:lpstr>
      <vt:lpstr>United Sans Cd Md</vt:lpstr>
      <vt:lpstr>Cambria Math</vt:lpstr>
      <vt:lpstr>Acumin Pro ExtraCondensed Smbd</vt:lpstr>
      <vt:lpstr>Acumin Pro ExtraCondensed</vt:lpstr>
      <vt:lpstr>Arial</vt:lpstr>
      <vt:lpstr>Times New Roman</vt:lpstr>
      <vt:lpstr>United Sans Rg Md</vt:lpstr>
      <vt:lpstr>Symbol</vt:lpstr>
      <vt:lpstr>Purdue1</vt:lpstr>
      <vt:lpstr>ME 597: Course Project</vt:lpstr>
      <vt:lpstr>Meet the team</vt:lpstr>
      <vt:lpstr>PowerPoint Presentation</vt:lpstr>
      <vt:lpstr>Introduction</vt:lpstr>
      <vt:lpstr>Introduction</vt:lpstr>
      <vt:lpstr>Introduction</vt:lpstr>
      <vt:lpstr>PowerPoint Presentation</vt:lpstr>
      <vt:lpstr>Methodology</vt:lpstr>
      <vt:lpstr>Methodology</vt:lpstr>
      <vt:lpstr>Methodology</vt:lpstr>
      <vt:lpstr>Methodology</vt:lpstr>
      <vt:lpstr>PowerPoint Presentation</vt:lpstr>
      <vt:lpstr>Model Performance</vt:lpstr>
      <vt:lpstr>Model Performance</vt:lpstr>
      <vt:lpstr>PowerPoint Presentation</vt:lpstr>
      <vt:lpstr>Results</vt:lpstr>
      <vt:lpstr>Results</vt:lpstr>
      <vt:lpstr>Results</vt:lpstr>
      <vt:lpstr>PowerPoint Presentation</vt:lpstr>
      <vt:lpstr>Conclusion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Meagan Zedra Cooper</dc:creator>
  <cp:lastModifiedBy>Wadhwani, Aryan Sanjay</cp:lastModifiedBy>
  <cp:revision>1</cp:revision>
  <dcterms:created xsi:type="dcterms:W3CDTF">2020-06-17T16:38:50Z</dcterms:created>
  <dcterms:modified xsi:type="dcterms:W3CDTF">2020-12-03T22:45:50Z</dcterms:modified>
</cp:coreProperties>
</file>